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notesSlides/notesSlide4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25" r:id="rId1"/>
    <p:sldMasterId id="2147483726" r:id="rId2"/>
    <p:sldMasterId id="2147483727" r:id="rId3"/>
  </p:sldMasterIdLst>
  <p:notesMasterIdLst>
    <p:notesMasterId r:id="rId5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9144000" cy="5143500" type="screen16x9"/>
  <p:notesSz cx="7010400" cy="9296400"/>
  <p:embeddedFontLst>
    <p:embeddedFont>
      <p:font typeface="Roboto Mono" pitchFamily="2" charset="0"/>
      <p:regular r:id="rId60"/>
      <p:bold r:id="rId61"/>
      <p:italic r:id="rId62"/>
      <p:boldItalic r:id="rId63"/>
    </p:embeddedFont>
    <p:embeddedFont>
      <p:font typeface="Calibri" pitchFamily="34" charset="0"/>
      <p:regular r:id="rId64"/>
      <p:bold r:id="rId65"/>
      <p:italic r:id="rId66"/>
      <p:boldItalic r:id="rId67"/>
    </p:embeddedFont>
    <p:embeddedFont>
      <p:font typeface="Roboto Mono Medium" pitchFamily="2" charset="0"/>
      <p:regular r:id="rId68"/>
      <p: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99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7.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5"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1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5"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89"/>
            <a:ext cx="5608319" cy="418337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39" cy="46481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5"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a:t>
            </a:fld>
            <a:endParaRPr lang="en-CA"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7" name="Shape 407"/>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This project was supported by a grant from CIRA's Community Investment Program.</a:t>
            </a:r>
          </a:p>
        </p:txBody>
      </p:sp>
      <p:sp>
        <p:nvSpPr>
          <p:cNvPr id="408" name="Shape 408"/>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1</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4" name="Shape 48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buClr>
                <a:srgbClr val="000000"/>
              </a:buClr>
              <a:buSzPct val="25000"/>
              <a:buFont typeface="Calibri"/>
              <a:buNone/>
            </a:pPr>
            <a:r>
              <a:rPr lang="en-CA" sz="1600" b="0" i="0" u="none" strike="noStrike" cap="none">
                <a:solidFill>
                  <a:srgbClr val="000000"/>
                </a:solidFill>
                <a:latin typeface="Calibri"/>
                <a:ea typeface="Calibri"/>
                <a:cs typeface="Calibri"/>
                <a:sym typeface="Calibri"/>
              </a:rPr>
              <a:t>We will be showing the programmers a picture…</a:t>
            </a:r>
          </a:p>
        </p:txBody>
      </p:sp>
      <p:sp>
        <p:nvSpPr>
          <p:cNvPr id="485" name="Shape 485"/>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10</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5" name="Shape 495"/>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52 </a:t>
            </a:r>
          </a:p>
        </p:txBody>
      </p:sp>
      <p:sp>
        <p:nvSpPr>
          <p:cNvPr id="496" name="Shape 496"/>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11</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3" name="Shape 503"/>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504" name="Shape 504"/>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12</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3" name="Shape 513"/>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spcAft>
                <a:spcPts val="0"/>
              </a:spcAft>
              <a:buClr>
                <a:srgbClr val="000000"/>
              </a:buClr>
              <a:buSzPct val="25000"/>
              <a:buFont typeface="Calibri"/>
              <a:buNone/>
            </a:pPr>
            <a:r>
              <a:rPr lang="en-CA" sz="1600" b="0" i="0" u="none" strike="noStrike" cap="none">
                <a:solidFill>
                  <a:srgbClr val="000000"/>
                </a:solidFill>
                <a:latin typeface="Calibri"/>
                <a:ea typeface="Calibri"/>
                <a:cs typeface="Calibri"/>
                <a:sym typeface="Calibri"/>
              </a:rPr>
              <a:t>You have 3 minutes!</a:t>
            </a:r>
          </a:p>
          <a:p>
            <a:pPr marL="220104" marR="0" lvl="0" indent="-220104" algn="l" rtl="0">
              <a:lnSpc>
                <a:spcPct val="125000"/>
              </a:lnSpc>
              <a:spcBef>
                <a:spcPts val="0"/>
              </a:spcBef>
              <a:spcAft>
                <a:spcPts val="0"/>
              </a:spcAft>
              <a:buClr>
                <a:srgbClr val="000000"/>
              </a:buClr>
              <a:buSzPct val="25000"/>
              <a:buFont typeface="Calibri"/>
              <a:buNone/>
            </a:pPr>
            <a:r>
              <a:rPr lang="en-CA" sz="1600" b="0" i="0" u="none" strike="noStrike" cap="none">
                <a:solidFill>
                  <a:srgbClr val="000000"/>
                </a:solidFill>
                <a:latin typeface="Calibri"/>
                <a:ea typeface="Calibri"/>
                <a:cs typeface="Calibri"/>
                <a:sym typeface="Calibri"/>
              </a:rPr>
              <a:t>https://www.google.ca/?gws_rd=ssl#q=stopwatch</a:t>
            </a:r>
          </a:p>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514" name="Shape 514"/>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13</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Ask the participants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What did they learned ?</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 What are the strategies they employed once they switched places?</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1. Collaborate with each other (computer and programmer) to re-create the picture.</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2. Experimented with different ways to give instructions to the computer</a:t>
            </a:r>
          </a:p>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3. Debugging: </a:t>
            </a:r>
          </a:p>
        </p:txBody>
      </p:sp>
      <p:sp>
        <p:nvSpPr>
          <p:cNvPr id="521" name="Shape 521"/>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14</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6" name="Shape 526"/>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52 </a:t>
            </a:r>
          </a:p>
        </p:txBody>
      </p:sp>
      <p:sp>
        <p:nvSpPr>
          <p:cNvPr id="527" name="Shape 527"/>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15</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8" name="Shape 538"/>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52 </a:t>
            </a:r>
          </a:p>
        </p:txBody>
      </p:sp>
      <p:sp>
        <p:nvSpPr>
          <p:cNvPr id="539" name="Shape 539"/>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16</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52 </a:t>
            </a:r>
          </a:p>
        </p:txBody>
      </p:sp>
      <p:sp>
        <p:nvSpPr>
          <p:cNvPr id="547" name="Shape 547"/>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17</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7" name="Shape 557"/>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 </a:t>
            </a:r>
          </a:p>
        </p:txBody>
      </p:sp>
      <p:sp>
        <p:nvSpPr>
          <p:cNvPr id="558" name="Shape 558"/>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18</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5" name="Shape 565"/>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Ask the participants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What did they learned ?</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 What are the strategies they employed once they switched places?</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1. Collaborate with each other (computer and programmer) to re-create the picture.</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2. Experimented with different ways to give instructions to the computer</a:t>
            </a:r>
          </a:p>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3. Debugging: </a:t>
            </a:r>
          </a:p>
        </p:txBody>
      </p:sp>
      <p:sp>
        <p:nvSpPr>
          <p:cNvPr id="566" name="Shape 566"/>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19</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15" name="Shape 415"/>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1" name="Shape 571"/>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Ask the participants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What did they learned ?</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 What are the strategies they employed once they switched places?</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1. Collaborate with each other (computer and programmer) to re-create the picture.</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2. Experimented with different ways to give instructions to the computer</a:t>
            </a:r>
          </a:p>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3. Debugging: </a:t>
            </a:r>
          </a:p>
        </p:txBody>
      </p:sp>
      <p:sp>
        <p:nvSpPr>
          <p:cNvPr id="572" name="Shape 572"/>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20</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717550" y="1162050"/>
            <a:ext cx="5575300" cy="31368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en-CA" sz="1200" b="1" i="0" u="sng" strike="noStrike" cap="none">
                <a:solidFill>
                  <a:schemeClr val="dk1"/>
                </a:solidFill>
                <a:latin typeface="Calibri"/>
                <a:ea typeface="Calibri"/>
                <a:cs typeface="Calibri"/>
                <a:sym typeface="Calibri"/>
              </a:rPr>
              <a:t>Instructor notes</a:t>
            </a:r>
            <a:br>
              <a:rPr lang="en-CA" sz="1200" b="1" i="0" u="sng" strike="noStrike" cap="none">
                <a:solidFill>
                  <a:schemeClr val="dk1"/>
                </a:solidFill>
                <a:latin typeface="Calibri"/>
                <a:ea typeface="Calibri"/>
                <a:cs typeface="Calibri"/>
                <a:sym typeface="Calibri"/>
              </a:rPr>
            </a:br>
            <a:r>
              <a:rPr lang="en-CA" sz="1200" b="1" i="0" u="sng" strike="noStrike" cap="none">
                <a:solidFill>
                  <a:schemeClr val="dk1"/>
                </a:solidFill>
                <a:latin typeface="Calibri"/>
                <a:ea typeface="Calibri"/>
                <a:cs typeface="Calibri"/>
                <a:sym typeface="Calibri"/>
              </a:rPr>
              <a:t/>
            </a:r>
            <a:br>
              <a:rPr lang="en-CA" sz="1200" b="1" i="0" u="sng" strike="noStrike" cap="none">
                <a:solidFill>
                  <a:schemeClr val="dk1"/>
                </a:solidFill>
                <a:latin typeface="Calibri"/>
                <a:ea typeface="Calibri"/>
                <a:cs typeface="Calibri"/>
                <a:sym typeface="Calibri"/>
              </a:rPr>
            </a:br>
            <a:r>
              <a:rPr lang="en-CA" sz="1200" b="0" i="1" u="none" strike="noStrike" cap="none">
                <a:solidFill>
                  <a:schemeClr val="dk1"/>
                </a:solidFill>
                <a:latin typeface="Calibri"/>
                <a:ea typeface="Calibri"/>
                <a:cs typeface="Calibri"/>
                <a:sym typeface="Calibri"/>
              </a:rPr>
              <a:t>Introduce this as the big picture. </a:t>
            </a:r>
            <a:br>
              <a:rPr lang="en-CA" sz="1200" b="0" i="1" u="none" strike="noStrike" cap="none">
                <a:solidFill>
                  <a:schemeClr val="dk1"/>
                </a:solidFill>
                <a:latin typeface="Calibri"/>
                <a:ea typeface="Calibri"/>
                <a:cs typeface="Calibri"/>
                <a:sym typeface="Calibri"/>
              </a:rPr>
            </a:br>
            <a:r>
              <a:rPr lang="en-CA"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en-CA" sz="1200" b="0" i="1" u="none" strike="noStrike" cap="none">
                <a:solidFill>
                  <a:schemeClr val="dk1"/>
                </a:solidFill>
                <a:latin typeface="Calibri"/>
                <a:ea typeface="Calibri"/>
                <a:cs typeface="Calibri"/>
                <a:sym typeface="Calibri"/>
              </a:rPr>
            </a:br>
            <a:endParaRPr lang="en-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200" b="0" i="0" u="sng" strike="noStrike" cap="none">
                <a:solidFill>
                  <a:schemeClr val="dk1"/>
                </a:solidFill>
                <a:latin typeface="Calibri"/>
                <a:ea typeface="Calibri"/>
                <a:cs typeface="Calibri"/>
                <a:sym typeface="Calibri"/>
              </a:rPr>
              <a:t>Concepts</a:t>
            </a: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CA"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en-CA"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79" name="Shape 579"/>
          <p:cNvSpPr txBox="1">
            <a:spLocks noGrp="1"/>
          </p:cNvSpPr>
          <p:nvPr>
            <p:ph type="sldNum" idx="12"/>
          </p:nvPr>
        </p:nvSpPr>
        <p:spPr>
          <a:xfrm>
            <a:off x="3970937" y="8829967"/>
            <a:ext cx="3037799" cy="46469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21</a:t>
            </a:fld>
            <a:endParaRPr lang="en-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5" name="Shape 605"/>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en-CA" sz="1200" b="0" i="0" u="none" strike="noStrike" cap="none">
                <a:solidFill>
                  <a:schemeClr val="dk1"/>
                </a:solidFill>
                <a:latin typeface="Calibri"/>
                <a:ea typeface="Calibri"/>
                <a:cs typeface="Calibri"/>
                <a:sym typeface="Calibri"/>
              </a:rPr>
              <a:t>Instructor notes: Ask the participants</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Q. What is your relationship with technology?</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Some answers we’ve seen: Love/Hate/Addiction/Tool…</a:t>
            </a:r>
          </a:p>
          <a:p>
            <a:pPr marL="0" marR="0" lvl="0" indent="0" algn="l" rtl="0">
              <a:spcBef>
                <a:spcPts val="0"/>
              </a:spcBef>
              <a:spcAft>
                <a:spcPts val="0"/>
              </a:spcAft>
              <a:buClr>
                <a:schemeClr val="accent3"/>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accent3"/>
              </a:buClr>
              <a:buSzPct val="25000"/>
              <a:buFont typeface="Calibri"/>
              <a:buNone/>
            </a:pPr>
            <a:r>
              <a:rPr lang="en-CA" sz="1200" b="0" i="0" u="none" strike="noStrike" cap="none">
                <a:solidFill>
                  <a:schemeClr val="dk1"/>
                </a:solidFill>
                <a:latin typeface="Calibri"/>
                <a:ea typeface="Calibri"/>
                <a:cs typeface="Calibri"/>
                <a:sym typeface="Calibri"/>
              </a:rPr>
              <a:t>Q. What does a computer mean to you?</a:t>
            </a:r>
          </a:p>
        </p:txBody>
      </p:sp>
      <p:sp>
        <p:nvSpPr>
          <p:cNvPr id="606" name="Shape 606"/>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22</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1" name="Shape 611"/>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en-CA" sz="1600" b="0" i="0" u="none" strike="noStrike" cap="none">
                <a:solidFill>
                  <a:schemeClr val="dk1"/>
                </a:solidFill>
                <a:latin typeface="Calibri"/>
                <a:ea typeface="Calibri"/>
                <a:cs typeface="Calibri"/>
                <a:sym typeface="Calibri"/>
              </a:rPr>
              <a:t>Adults (and especially teachers) employ these practices all the time!</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What are examples of these practices in day-to-day life?</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600" b="0" i="1" u="sng" strike="noStrike" cap="none">
                <a:solidFill>
                  <a:schemeClr val="dk1"/>
                </a:solidFill>
                <a:latin typeface="Calibri"/>
                <a:ea typeface="Calibri"/>
                <a:cs typeface="Calibri"/>
                <a:sym typeface="Calibri"/>
              </a:rPr>
              <a:t>Experimenting: </a:t>
            </a:r>
            <a:r>
              <a:rPr lang="en-CA" sz="1600" b="0" i="0" u="sng" strike="noStrike" cap="none">
                <a:solidFill>
                  <a:schemeClr val="dk1"/>
                </a:solidFill>
                <a:latin typeface="Calibri"/>
                <a:ea typeface="Calibri"/>
                <a:cs typeface="Calibri"/>
                <a:sym typeface="Calibri"/>
              </a:rPr>
              <a:t/>
            </a:r>
            <a:br>
              <a:rPr lang="en-CA" sz="1600" b="0" i="0" u="sng"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Cooking/Baking: improving a recipe, trying different combinations, different decorations…</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600" b="0" i="1" u="sng" strike="noStrike" cap="none">
                <a:solidFill>
                  <a:schemeClr val="dk1"/>
                </a:solidFill>
                <a:latin typeface="Calibri"/>
                <a:ea typeface="Calibri"/>
                <a:cs typeface="Calibri"/>
                <a:sym typeface="Calibri"/>
              </a:rPr>
              <a:t>Collaboration: </a:t>
            </a:r>
            <a:br>
              <a:rPr lang="en-CA" sz="1600" b="0" i="1" u="sng"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For most things in life, you collaborate with others.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For example in this workshop: (to the participants) You are being quiet, listening and participating. As the instructor, I am standing, speaking clearly and answering your questions.</a:t>
            </a:r>
          </a:p>
          <a:p>
            <a:pPr marL="0" marR="0" lvl="0" indent="0" algn="l" rtl="0">
              <a:spcBef>
                <a:spcPts val="0"/>
              </a:spcBef>
              <a:spcAft>
                <a:spcPts val="0"/>
              </a:spcAft>
              <a:buClr>
                <a:schemeClr val="accent3"/>
              </a:buClr>
              <a:buSzPct val="25000"/>
              <a:buFont typeface="Calibri"/>
              <a:buNone/>
            </a:pPr>
            <a:r>
              <a:rPr lang="en-CA" sz="1600" b="0" i="0" u="none" strike="noStrike" cap="none">
                <a:solidFill>
                  <a:schemeClr val="dk1"/>
                </a:solidFill>
                <a:latin typeface="Calibri"/>
                <a:ea typeface="Calibri"/>
                <a:cs typeface="Calibri"/>
                <a:sym typeface="Calibri"/>
              </a:rPr>
              <a:t/>
            </a:r>
            <a:br>
              <a:rPr lang="en-CA" sz="1600" b="0" i="0" u="none" strike="noStrike" cap="none">
                <a:solidFill>
                  <a:schemeClr val="dk1"/>
                </a:solidFill>
                <a:latin typeface="Calibri"/>
                <a:ea typeface="Calibri"/>
                <a:cs typeface="Calibri"/>
                <a:sym typeface="Calibri"/>
              </a:rPr>
            </a:br>
            <a:r>
              <a:rPr lang="en-CA" sz="1600" b="0" i="1" u="sng" strike="noStrike" cap="none">
                <a:solidFill>
                  <a:schemeClr val="dk1"/>
                </a:solidFill>
                <a:latin typeface="Calibri"/>
                <a:ea typeface="Calibri"/>
                <a:cs typeface="Calibri"/>
                <a:sym typeface="Calibri"/>
              </a:rPr>
              <a:t>Planning:</a:t>
            </a:r>
          </a:p>
          <a:p>
            <a:pPr marL="0" marR="0" lvl="0" indent="0" algn="l" rtl="0">
              <a:spcBef>
                <a:spcPts val="0"/>
              </a:spcBef>
              <a:spcAft>
                <a:spcPts val="0"/>
              </a:spcAft>
              <a:buClr>
                <a:schemeClr val="accent3"/>
              </a:buClr>
              <a:buSzPct val="25000"/>
              <a:buFont typeface="Calibri"/>
              <a:buNone/>
            </a:pPr>
            <a:r>
              <a:rPr lang="en-CA" sz="1600" b="0" i="0" u="none" strike="noStrike" cap="none">
                <a:solidFill>
                  <a:schemeClr val="dk1"/>
                </a:solidFill>
                <a:latin typeface="Calibri"/>
                <a:ea typeface="Calibri"/>
                <a:cs typeface="Calibri"/>
                <a:sym typeface="Calibri"/>
              </a:rPr>
              <a:t>We usually plan things out when tasks are complex or unfamiliar.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Ex.: For instance, how did you get here today? (for workshops that are not being held in the school)</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It is important to have a clear idea of what you are trying to accomplish.</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ct val="25000"/>
              <a:buFont typeface="Calibri"/>
              <a:buNone/>
            </a:pPr>
            <a:r>
              <a:rPr lang="en-CA" sz="1600" b="0" i="1" u="sng" strike="noStrike" cap="none">
                <a:solidFill>
                  <a:schemeClr val="dk1"/>
                </a:solidFill>
                <a:latin typeface="Calibri"/>
                <a:ea typeface="Calibri"/>
                <a:cs typeface="Calibri"/>
                <a:sym typeface="Calibri"/>
              </a:rPr>
              <a:t>Debugging: </a:t>
            </a:r>
            <a:r>
              <a:rPr lang="en-CA" sz="1600" b="0" i="0" u="none" strike="noStrike" cap="none">
                <a:solidFill>
                  <a:schemeClr val="dk1"/>
                </a:solidFill>
                <a:latin typeface="Calibri"/>
                <a:ea typeface="Calibri"/>
                <a:cs typeface="Calibri"/>
                <a:sym typeface="Calibri"/>
              </a:rPr>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We all do this without thinking, it’s known as auto-correction (we see that we’ve made a mistake, we correct it and keep on going).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Say when you’re parking your car, and you need to “re-adjust” or you buttoned your shirt and missed a button.</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endParaRPr sz="1600" b="0" i="0" u="sng" strike="noStrike" cap="none">
              <a:solidFill>
                <a:schemeClr val="dk1"/>
              </a:solidFill>
              <a:latin typeface="Calibri"/>
              <a:ea typeface="Calibri"/>
              <a:cs typeface="Calibri"/>
              <a:sym typeface="Calibri"/>
            </a:endParaRPr>
          </a:p>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612" name="Shape 612"/>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23</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0" name="Shape 620"/>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en-CA" sz="1600" b="0" i="0" u="none" strike="noStrike" cap="none">
                <a:solidFill>
                  <a:schemeClr val="dk1"/>
                </a:solidFill>
                <a:latin typeface="Calibri"/>
                <a:ea typeface="Calibri"/>
                <a:cs typeface="Calibri"/>
                <a:sym typeface="Calibri"/>
              </a:rPr>
              <a:t>Adults (and especially teachers) employ these practices all the time!</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What are examples of these practices in day-to-day life?</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600" b="0" i="1" u="sng" strike="noStrike" cap="none">
                <a:solidFill>
                  <a:schemeClr val="dk1"/>
                </a:solidFill>
                <a:latin typeface="Calibri"/>
                <a:ea typeface="Calibri"/>
                <a:cs typeface="Calibri"/>
                <a:sym typeface="Calibri"/>
              </a:rPr>
              <a:t>Experimenting: </a:t>
            </a:r>
            <a:r>
              <a:rPr lang="en-CA" sz="1600" b="0" i="0" u="sng" strike="noStrike" cap="none">
                <a:solidFill>
                  <a:schemeClr val="dk1"/>
                </a:solidFill>
                <a:latin typeface="Calibri"/>
                <a:ea typeface="Calibri"/>
                <a:cs typeface="Calibri"/>
                <a:sym typeface="Calibri"/>
              </a:rPr>
              <a:t/>
            </a:r>
            <a:br>
              <a:rPr lang="en-CA" sz="1600" b="0" i="0" u="sng"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Cooking/Baking: improving a recipe, trying different combinations, different decorations…</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600" b="0" i="1" u="sng" strike="noStrike" cap="none">
                <a:solidFill>
                  <a:schemeClr val="dk1"/>
                </a:solidFill>
                <a:latin typeface="Calibri"/>
                <a:ea typeface="Calibri"/>
                <a:cs typeface="Calibri"/>
                <a:sym typeface="Calibri"/>
              </a:rPr>
              <a:t>Collaboration: </a:t>
            </a:r>
            <a:br>
              <a:rPr lang="en-CA" sz="1600" b="0" i="1" u="sng"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For most things in life, you collaborate with others.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For example in this workshop: (to the participants) You are being quiet, listening and participating. As the instructor, I am standing, speaking clearly and answering your questions.</a:t>
            </a:r>
          </a:p>
          <a:p>
            <a:pPr marL="0" marR="0" lvl="0" indent="0" algn="l" rtl="0">
              <a:spcBef>
                <a:spcPts val="0"/>
              </a:spcBef>
              <a:spcAft>
                <a:spcPts val="0"/>
              </a:spcAft>
              <a:buClr>
                <a:schemeClr val="accent3"/>
              </a:buClr>
              <a:buSzPct val="25000"/>
              <a:buFont typeface="Calibri"/>
              <a:buNone/>
            </a:pPr>
            <a:r>
              <a:rPr lang="en-CA" sz="1600" b="0" i="0" u="none" strike="noStrike" cap="none">
                <a:solidFill>
                  <a:schemeClr val="dk1"/>
                </a:solidFill>
                <a:latin typeface="Calibri"/>
                <a:ea typeface="Calibri"/>
                <a:cs typeface="Calibri"/>
                <a:sym typeface="Calibri"/>
              </a:rPr>
              <a:t/>
            </a:r>
            <a:br>
              <a:rPr lang="en-CA" sz="1600" b="0" i="0" u="none" strike="noStrike" cap="none">
                <a:solidFill>
                  <a:schemeClr val="dk1"/>
                </a:solidFill>
                <a:latin typeface="Calibri"/>
                <a:ea typeface="Calibri"/>
                <a:cs typeface="Calibri"/>
                <a:sym typeface="Calibri"/>
              </a:rPr>
            </a:br>
            <a:r>
              <a:rPr lang="en-CA" sz="1600" b="0" i="1" u="sng" strike="noStrike" cap="none">
                <a:solidFill>
                  <a:schemeClr val="dk1"/>
                </a:solidFill>
                <a:latin typeface="Calibri"/>
                <a:ea typeface="Calibri"/>
                <a:cs typeface="Calibri"/>
                <a:sym typeface="Calibri"/>
              </a:rPr>
              <a:t>Planning:</a:t>
            </a:r>
          </a:p>
          <a:p>
            <a:pPr marL="0" marR="0" lvl="0" indent="0" algn="l" rtl="0">
              <a:spcBef>
                <a:spcPts val="0"/>
              </a:spcBef>
              <a:spcAft>
                <a:spcPts val="0"/>
              </a:spcAft>
              <a:buClr>
                <a:schemeClr val="accent3"/>
              </a:buClr>
              <a:buSzPct val="25000"/>
              <a:buFont typeface="Calibri"/>
              <a:buNone/>
            </a:pPr>
            <a:r>
              <a:rPr lang="en-CA" sz="1600" b="0" i="0" u="none" strike="noStrike" cap="none">
                <a:solidFill>
                  <a:schemeClr val="dk1"/>
                </a:solidFill>
                <a:latin typeface="Calibri"/>
                <a:ea typeface="Calibri"/>
                <a:cs typeface="Calibri"/>
                <a:sym typeface="Calibri"/>
              </a:rPr>
              <a:t>We usually plan things out when tasks are complex or unfamiliar.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Ex.: For instance, how did you get here today? (for workshops that are not being held in the school)</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It is important to have a clear idea of what you are trying to accomplish.</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ct val="25000"/>
              <a:buFont typeface="Calibri"/>
              <a:buNone/>
            </a:pPr>
            <a:r>
              <a:rPr lang="en-CA" sz="1600" b="0" i="1" u="sng" strike="noStrike" cap="none">
                <a:solidFill>
                  <a:schemeClr val="dk1"/>
                </a:solidFill>
                <a:latin typeface="Calibri"/>
                <a:ea typeface="Calibri"/>
                <a:cs typeface="Calibri"/>
                <a:sym typeface="Calibri"/>
              </a:rPr>
              <a:t>Debugging: </a:t>
            </a:r>
            <a:r>
              <a:rPr lang="en-CA" sz="1600" b="0" i="0" u="none" strike="noStrike" cap="none">
                <a:solidFill>
                  <a:schemeClr val="dk1"/>
                </a:solidFill>
                <a:latin typeface="Calibri"/>
                <a:ea typeface="Calibri"/>
                <a:cs typeface="Calibri"/>
                <a:sym typeface="Calibri"/>
              </a:rPr>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We all do this without thinking, it’s known as auto-correction (we see that we’ve made a mistake, we correct it and keep on going).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Say when you’re parking your car, and you need to “re-adjust” or you buttoned your shirt and missed a button.</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endParaRPr sz="1600" b="0" i="0" u="sng" strike="noStrike" cap="none">
              <a:solidFill>
                <a:schemeClr val="dk1"/>
              </a:solidFill>
              <a:latin typeface="Calibri"/>
              <a:ea typeface="Calibri"/>
              <a:cs typeface="Calibri"/>
              <a:sym typeface="Calibri"/>
            </a:endParaRPr>
          </a:p>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621" name="Shape 621"/>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24</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9" name="Shape 629"/>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220104" marR="0" lvl="0" indent="-220104" algn="l" rtl="0">
              <a:lnSpc>
                <a:spcPct val="125000"/>
              </a:lnSpc>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Things rarely (if ever) work just as imagined, it is critical fro designers to develop strategies for dealing with - and anticipating – anticipating problems.</a:t>
            </a:r>
          </a:p>
          <a:p>
            <a:pPr marL="220104" marR="0" lvl="0" indent="-220104" algn="l" rtl="0">
              <a:lnSpc>
                <a:spcPct val="125000"/>
              </a:lnSpc>
              <a:spcBef>
                <a:spcPts val="0"/>
              </a:spcBef>
              <a:spcAft>
                <a:spcPts val="0"/>
              </a:spcAft>
              <a:buClr>
                <a:schemeClr val="dk1"/>
              </a:buClr>
              <a:buSzPct val="25000"/>
              <a:buFont typeface="Calibri"/>
              <a:buNone/>
            </a:pPr>
            <a:endParaRPr sz="1200" b="1" i="0" u="sng"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en-CA" sz="1200" b="1" i="0" u="sng" strike="noStrike" cap="none">
                <a:solidFill>
                  <a:srgbClr val="000000"/>
                </a:solidFill>
                <a:latin typeface="Arial"/>
                <a:ea typeface="Arial"/>
                <a:cs typeface="Arial"/>
                <a:sym typeface="Arial"/>
              </a:rPr>
              <a:t>A little trivia:</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This is  the very first instance of a “real” computer bug: a moth found in the computer - from Grace Hopper’s blog</a:t>
            </a:r>
          </a:p>
          <a:p>
            <a:pPr marL="220104" marR="0" lvl="0" indent="-220104" algn="l" rtl="0">
              <a:lnSpc>
                <a:spcPct val="125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The term “bug” was popularized by Grace Hopper.</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Grace Hopper, a famous computer scientist, is credited for popularizing the term “debugging”. </a:t>
            </a:r>
            <a:br>
              <a:rPr lang="en-CA" sz="1200" b="0" i="0" u="none" strike="noStrike" cap="none">
                <a:solidFill>
                  <a:srgbClr val="000000"/>
                </a:solidFill>
                <a:latin typeface="Arial"/>
                <a:ea typeface="Arial"/>
                <a:cs typeface="Arial"/>
                <a:sym typeface="Arial"/>
              </a:rPr>
            </a:br>
            <a:r>
              <a:rPr lang="en-CA" sz="1200" b="0" i="0" u="none" strike="noStrike" cap="none">
                <a:solidFill>
                  <a:srgbClr val="000000"/>
                </a:solidFill>
                <a:latin typeface="Arial"/>
                <a:ea typeface="Arial"/>
                <a:cs typeface="Arial"/>
                <a:sym typeface="Arial"/>
              </a:rPr>
              <a:t>In Computer programming, debugging means getting rid of problems in the code. </a:t>
            </a:r>
            <a:br>
              <a:rPr lang="en-CA" sz="1200" b="0" i="0" u="none" strike="noStrike" cap="none">
                <a:solidFill>
                  <a:srgbClr val="000000"/>
                </a:solidFill>
                <a:latin typeface="Arial"/>
                <a:ea typeface="Arial"/>
                <a:cs typeface="Arial"/>
                <a:sym typeface="Arial"/>
              </a:rPr>
            </a:br>
            <a:r>
              <a:rPr lang="en-CA" sz="1200" b="0" i="0" u="none" strike="noStrike" cap="none">
                <a:solidFill>
                  <a:srgbClr val="000000"/>
                </a:solidFill>
                <a:latin typeface="Arial"/>
                <a:ea typeface="Arial"/>
                <a:cs typeface="Arial"/>
                <a:sym typeface="Arial"/>
              </a:rPr>
              <a:t>One of Grace Hopper’s computer glitches was actually being caused by a moth in the back of her computer! </a:t>
            </a:r>
            <a:br>
              <a:rPr lang="en-CA" sz="1200" b="0" i="0" u="none" strike="noStrike" cap="none">
                <a:solidFill>
                  <a:srgbClr val="000000"/>
                </a:solidFill>
                <a:latin typeface="Arial"/>
                <a:ea typeface="Arial"/>
                <a:cs typeface="Arial"/>
                <a:sym typeface="Arial"/>
              </a:rPr>
            </a:br>
            <a:r>
              <a:rPr lang="en-CA" sz="1200" b="0" i="0" u="none" strike="noStrike" cap="none">
                <a:solidFill>
                  <a:srgbClr val="000000"/>
                </a:solidFill>
                <a:latin typeface="Arial"/>
                <a:ea typeface="Arial"/>
                <a:cs typeface="Arial"/>
                <a:sym typeface="Arial"/>
              </a:rPr>
              <a:t>Debugging has become a very important programming technique because the more code there is, the more potential for bugs there are!</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buClr>
                <a:srgbClr val="000000"/>
              </a:buClr>
              <a:buSzPct val="25000"/>
              <a:buFont typeface="Arial"/>
              <a:buNone/>
            </a:pPr>
            <a:r>
              <a:rPr lang="en-CA" sz="1200" b="0" i="0" u="none" strike="noStrike" cap="none">
                <a:solidFill>
                  <a:srgbClr val="000000"/>
                </a:solidFill>
                <a:latin typeface="Arial"/>
                <a:ea typeface="Arial"/>
                <a:cs typeface="Arial"/>
                <a:sym typeface="Arial"/>
              </a:rPr>
              <a:t>Computer programmers usually say: </a:t>
            </a:r>
            <a:r>
              <a:rPr lang="en-CA" sz="1200" b="0" i="1" u="none" strike="noStrike" cap="none">
                <a:solidFill>
                  <a:srgbClr val="000000"/>
                </a:solidFill>
                <a:latin typeface="Arial"/>
                <a:ea typeface="Arial"/>
                <a:cs typeface="Arial"/>
                <a:sym typeface="Arial"/>
              </a:rPr>
              <a:t>If your program runs perfectly the first time, ask yourself the question “Why did it work?”</a:t>
            </a:r>
          </a:p>
        </p:txBody>
      </p:sp>
      <p:sp>
        <p:nvSpPr>
          <p:cNvPr id="630" name="Shape 630"/>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25</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8" name="Shape 638"/>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Communicating with a computer: instructions must be detailed and precise.</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39" name="Shape 639"/>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26</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4" name="Shape 64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Question to the audience: Name types of codes other than computer programming?</a:t>
            </a:r>
            <a:br>
              <a:rPr lang="en-CA" sz="1200" b="0" i="0" u="none" strike="noStrike" cap="none">
                <a:solidFill>
                  <a:srgbClr val="000000"/>
                </a:solidFill>
                <a:latin typeface="Arial"/>
                <a:ea typeface="Arial"/>
                <a:cs typeface="Arial"/>
                <a:sym typeface="Arial"/>
              </a:rPr>
            </a:br>
            <a:endParaRPr lang="en-CA"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Some answers</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Code of conduct</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Code of ethics</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Dress code</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Morse code</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Emoticons</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Facial expressions</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Languages (spoken, written, sign)</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Colour codes</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0" marR="0" lvl="0" indent="0" algn="l" rtl="0">
              <a:lnSpc>
                <a:spcPct val="125000"/>
              </a:lnSpc>
              <a:spcBef>
                <a:spcPts val="0"/>
              </a:spcBef>
              <a:spcAft>
                <a:spcPts val="0"/>
              </a:spcAft>
              <a:buClr>
                <a:schemeClr val="accent3"/>
              </a:buClr>
              <a:buSzPct val="25000"/>
              <a:buFont typeface="Arial"/>
              <a:buNone/>
            </a:pPr>
            <a:r>
              <a:rPr lang="en-CA" sz="1200" b="0" i="0" u="none" strike="noStrike" cap="none">
                <a:solidFill>
                  <a:srgbClr val="000000"/>
                </a:solidFill>
                <a:latin typeface="Arial"/>
                <a:ea typeface="Arial"/>
                <a:cs typeface="Arial"/>
                <a:sym typeface="Arial"/>
              </a:rPr>
              <a:t>The word code means many things to many people.  Secret codes, codes of conduct, codes that organize information, like colour coding, or codes that tell us what to do in a crisis. Humans seem to be built to code and de-code. If you’ve learned to read, learned basic math, learned a recipe, you’ve already developed some coding skills that you can transfer to the project of learning computer code. </a:t>
            </a:r>
          </a:p>
          <a:p>
            <a:pPr marL="0" marR="0" lvl="0" indent="0" algn="l" rtl="0">
              <a:lnSpc>
                <a:spcPct val="125000"/>
              </a:lnSpc>
              <a:spcBef>
                <a:spcPts val="0"/>
              </a:spcBef>
              <a:spcAft>
                <a:spcPts val="0"/>
              </a:spcAft>
              <a:buClr>
                <a:schemeClr val="accent3"/>
              </a:buClr>
              <a:buSzPct val="25000"/>
              <a:buFont typeface="Arial"/>
              <a:buNone/>
            </a:pPr>
            <a:endParaRPr sz="1400" b="0" i="0" u="none" strike="noStrike" cap="none">
              <a:solidFill>
                <a:schemeClr val="accent3"/>
              </a:solidFill>
              <a:latin typeface="Arial"/>
              <a:ea typeface="Arial"/>
              <a:cs typeface="Arial"/>
              <a:sym typeface="Arial"/>
            </a:endParaRP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So, you already know how to code, you are simply learning one more way to do it. </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accent3"/>
              </a:buClr>
              <a:buSzPct val="25000"/>
              <a:buFont typeface="Calibri"/>
              <a:buNone/>
            </a:pPr>
            <a:endParaRPr sz="1200" b="0" i="1" u="none" strike="noStrike" cap="none">
              <a:solidFill>
                <a:schemeClr val="dk1"/>
              </a:solidFill>
              <a:latin typeface="Calibri"/>
              <a:ea typeface="Calibri"/>
              <a:cs typeface="Calibri"/>
              <a:sym typeface="Calibri"/>
            </a:endParaRPr>
          </a:p>
        </p:txBody>
      </p:sp>
      <p:sp>
        <p:nvSpPr>
          <p:cNvPr id="645" name="Shape 645"/>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27</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Computer code is how instructions are given to a computer to perform a specific task.</a:t>
            </a:r>
            <a:br>
              <a:rPr lang="en-CA" sz="1200" b="0" i="0" u="none" strike="noStrike" cap="none">
                <a:solidFill>
                  <a:srgbClr val="000000"/>
                </a:solidFill>
                <a:latin typeface="Arial"/>
                <a:ea typeface="Arial"/>
                <a:cs typeface="Arial"/>
                <a:sym typeface="Arial"/>
              </a:rPr>
            </a:br>
            <a:endParaRPr lang="en-CA"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Computers understand binary code: that is sequences of ones and zeros. </a:t>
            </a:r>
            <a:br>
              <a:rPr lang="en-CA" sz="1200" b="0" i="0" u="none" strike="noStrike" cap="none">
                <a:solidFill>
                  <a:srgbClr val="000000"/>
                </a:solidFill>
                <a:latin typeface="Arial"/>
                <a:ea typeface="Arial"/>
                <a:cs typeface="Arial"/>
                <a:sym typeface="Arial"/>
              </a:rPr>
            </a:br>
            <a:endParaRPr lang="en-CA"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At the beginning of modern computing, a</a:t>
            </a:r>
            <a:r>
              <a:rPr lang="en-CA" sz="1200" b="0" i="0" u="none" strike="noStrike" cap="none">
                <a:solidFill>
                  <a:schemeClr val="dk1"/>
                </a:solidFill>
                <a:latin typeface="Calibri"/>
                <a:ea typeface="Calibri"/>
                <a:cs typeface="Calibri"/>
                <a:sym typeface="Calibri"/>
              </a:rPr>
              <a:t> major issue preventing the wider use of computers: there was no way for anyone who was not highly trained and</a:t>
            </a:r>
          </a:p>
          <a:p>
            <a:pPr marL="216000" marR="0" lvl="0" indent="-216000" algn="l" rtl="0">
              <a:lnSpc>
                <a:spcPct val="100000"/>
              </a:lnSpc>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highly mathematical to program computers. </a:t>
            </a:r>
            <a:r>
              <a:rPr lang="en-CA" sz="1200" b="0" i="0" u="none" strike="noStrike" cap="none">
                <a:solidFill>
                  <a:srgbClr val="000000"/>
                </a:solidFill>
                <a:latin typeface="Arial"/>
                <a:ea typeface="Arial"/>
                <a:cs typeface="Arial"/>
                <a:sym typeface="Arial"/>
              </a:rPr>
              <a:t>Grace Hopper and her team created the first compiler for computer languages</a:t>
            </a:r>
            <a:r>
              <a:rPr lang="en-CA" sz="1200" b="0" i="0" u="none" strike="noStrike" cap="none">
                <a:solidFill>
                  <a:schemeClr val="dk1"/>
                </a:solidFill>
                <a:latin typeface="Calibri"/>
                <a:ea typeface="Calibri"/>
                <a:cs typeface="Calibri"/>
                <a:sym typeface="Calibri"/>
              </a:rPr>
              <a:t>: the computer would take</a:t>
            </a:r>
          </a:p>
          <a:p>
            <a:pPr marL="216000" marR="0" lvl="0" indent="-216000" algn="l" rtl="0">
              <a:lnSpc>
                <a:spcPct val="100000"/>
              </a:lnSpc>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instructions written in a human-friendly language and translate them into machine code. (In computing science, such a translator is called a compiler.) </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216000" marR="0" lvl="0" indent="-216000" algn="l" rtl="0">
              <a:lnSpc>
                <a:spcPct val="100000"/>
              </a:lnSpc>
              <a:spcBef>
                <a:spcPts val="0"/>
              </a:spcBef>
              <a:spcAft>
                <a:spcPts val="0"/>
              </a:spcAft>
              <a:buClr>
                <a:srgbClr val="000000"/>
              </a:buClr>
              <a:buSzPct val="25000"/>
              <a:buFont typeface="Arial"/>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Humans are  built to code and de-code information. </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If you’ve learned to read and write, learned basic math, learned a recipe, you’ve already developed some coding skills that you can transfer to the project of learning computer code. </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YOU ALREADY KNOW HOW TO CODE! </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You are just learning one more way to do it. </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51" name="Shape 651"/>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28</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Computer code is how instructions are given to a computer to perform a specific task.</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Why so many programming languages? (Why so many human languages?)</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Different languages were developed to be easier to create different kind of programs. </a:t>
            </a:r>
          </a:p>
          <a:p>
            <a:pPr marL="216000" marR="0" lvl="0" indent="-216000" algn="l" rtl="0">
              <a:lnSpc>
                <a:spcPct val="100000"/>
              </a:lnSpc>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A programming language is a tool for humans to express ideas to computers: different people think differently. It is also a tool to accomplish different tasks:</a:t>
            </a:r>
          </a:p>
          <a:p>
            <a:pPr marL="216000" marR="0" lvl="0" indent="-216000" algn="l" rtl="0">
              <a:lnSpc>
                <a:spcPct val="100000"/>
              </a:lnSpc>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languages often make trade-offs to be more effective at the tasks it is mostly going to perform. (Example:  A tractor trailer, bicycle and a Tesla are all</a:t>
            </a:r>
          </a:p>
          <a:p>
            <a:pPr marL="216000" marR="0" lvl="0" indent="-216000" algn="l" rtl="0">
              <a:lnSpc>
                <a:spcPct val="100000"/>
              </a:lnSpc>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vehicles with wheels and steering and will get you from point A to point B: they are used for different things.)</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Understanding the basic principles of computer programming means you will be able to learn any computer language.</a:t>
            </a:r>
            <a:br>
              <a:rPr lang="en-CA" sz="1200" b="0" i="0" u="none" strike="noStrike" cap="none">
                <a:solidFill>
                  <a:srgbClr val="000000"/>
                </a:solidFill>
                <a:latin typeface="Arial"/>
                <a:ea typeface="Arial"/>
                <a:cs typeface="Arial"/>
                <a:sym typeface="Arial"/>
              </a:rPr>
            </a:br>
            <a:endParaRPr lang="en-CA"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Remember: Humans are “wired” to code and de-code information. </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If you’ve learned to read and write, learned basic math, learned a recipe, you’ve already developed some coding skills that you can transfer to the project of learning computer code. </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YOU ALREADY KNOW HOW TO CODE! </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You are just learning one more way to do it. </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61" name="Shape 661"/>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29</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4" name="Shape 42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en-CA" sz="1200" b="0" i="0" u="none" strike="noStrike" cap="none">
                <a:solidFill>
                  <a:schemeClr val="dk1"/>
                </a:solidFill>
                <a:latin typeface="Calibri"/>
                <a:ea typeface="Calibri"/>
                <a:cs typeface="Calibri"/>
                <a:sym typeface="Calibri"/>
              </a:rPr>
              <a:t>Instructor notes: Ask the participants</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Q. What is your relationship with technology?</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Some answers we’ve seen: Love/Hate/Addiction/Tool…</a:t>
            </a:r>
          </a:p>
          <a:p>
            <a:pPr marL="0" marR="0" lvl="0" indent="0" algn="l" rtl="0">
              <a:spcBef>
                <a:spcPts val="0"/>
              </a:spcBef>
              <a:spcAft>
                <a:spcPts val="0"/>
              </a:spcAft>
              <a:buClr>
                <a:schemeClr val="accent3"/>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accent3"/>
              </a:buClr>
              <a:buSzPct val="25000"/>
              <a:buFont typeface="Calibri"/>
              <a:buNone/>
            </a:pPr>
            <a:r>
              <a:rPr lang="en-CA" sz="1200" b="0" i="0" u="none" strike="noStrike" cap="none">
                <a:solidFill>
                  <a:schemeClr val="dk1"/>
                </a:solidFill>
                <a:latin typeface="Calibri"/>
                <a:ea typeface="Calibri"/>
                <a:cs typeface="Calibri"/>
                <a:sym typeface="Calibri"/>
              </a:rPr>
              <a:t>Q. What does a computer mean to you?</a:t>
            </a:r>
          </a:p>
        </p:txBody>
      </p:sp>
      <p:sp>
        <p:nvSpPr>
          <p:cNvPr id="425" name="Shape 425"/>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3</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717550" y="1162050"/>
            <a:ext cx="5575200" cy="3136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4" name="Shape 674"/>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en-CA" sz="1200" b="1" i="0" u="sng" strike="noStrike" cap="none">
                <a:solidFill>
                  <a:schemeClr val="dk1"/>
                </a:solidFill>
                <a:latin typeface="Calibri"/>
                <a:ea typeface="Calibri"/>
                <a:cs typeface="Calibri"/>
                <a:sym typeface="Calibri"/>
              </a:rPr>
              <a:t>Instructor notes</a:t>
            </a:r>
            <a:br>
              <a:rPr lang="en-CA" sz="1200" b="1" i="0" u="sng" strike="noStrike" cap="none">
                <a:solidFill>
                  <a:schemeClr val="dk1"/>
                </a:solidFill>
                <a:latin typeface="Calibri"/>
                <a:ea typeface="Calibri"/>
                <a:cs typeface="Calibri"/>
                <a:sym typeface="Calibri"/>
              </a:rPr>
            </a:br>
            <a:r>
              <a:rPr lang="en-CA" sz="1200" b="1" i="0" u="sng" strike="noStrike" cap="none">
                <a:solidFill>
                  <a:schemeClr val="dk1"/>
                </a:solidFill>
                <a:latin typeface="Calibri"/>
                <a:ea typeface="Calibri"/>
                <a:cs typeface="Calibri"/>
                <a:sym typeface="Calibri"/>
              </a:rPr>
              <a:t/>
            </a:r>
            <a:br>
              <a:rPr lang="en-CA" sz="1200" b="1" i="0" u="sng" strike="noStrike" cap="none">
                <a:solidFill>
                  <a:schemeClr val="dk1"/>
                </a:solidFill>
                <a:latin typeface="Calibri"/>
                <a:ea typeface="Calibri"/>
                <a:cs typeface="Calibri"/>
                <a:sym typeface="Calibri"/>
              </a:rPr>
            </a:br>
            <a:r>
              <a:rPr lang="en-CA" sz="1200" b="0" i="1" u="none" strike="noStrike" cap="none">
                <a:solidFill>
                  <a:schemeClr val="dk1"/>
                </a:solidFill>
                <a:latin typeface="Calibri"/>
                <a:ea typeface="Calibri"/>
                <a:cs typeface="Calibri"/>
                <a:sym typeface="Calibri"/>
              </a:rPr>
              <a:t>Introduce this as the big picture. </a:t>
            </a:r>
            <a:br>
              <a:rPr lang="en-CA" sz="1200" b="0" i="1" u="none" strike="noStrike" cap="none">
                <a:solidFill>
                  <a:schemeClr val="dk1"/>
                </a:solidFill>
                <a:latin typeface="Calibri"/>
                <a:ea typeface="Calibri"/>
                <a:cs typeface="Calibri"/>
                <a:sym typeface="Calibri"/>
              </a:rPr>
            </a:br>
            <a:r>
              <a:rPr lang="en-CA"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en-CA" sz="1200" b="0" i="1" u="none" strike="noStrike" cap="none">
                <a:solidFill>
                  <a:schemeClr val="dk1"/>
                </a:solidFill>
                <a:latin typeface="Calibri"/>
                <a:ea typeface="Calibri"/>
                <a:cs typeface="Calibri"/>
                <a:sym typeface="Calibri"/>
              </a:rPr>
            </a:br>
            <a:endParaRPr lang="en-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200" b="0" i="0" u="sng" strike="noStrike" cap="none">
                <a:solidFill>
                  <a:schemeClr val="dk1"/>
                </a:solidFill>
                <a:latin typeface="Calibri"/>
                <a:ea typeface="Calibri"/>
                <a:cs typeface="Calibri"/>
                <a:sym typeface="Calibri"/>
              </a:rPr>
              <a:t>Concepts</a:t>
            </a: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CA"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en-CA"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75" name="Shape 675"/>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30</a:t>
            </a:fld>
            <a:endParaRPr lang="en-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Question to the audience: Name types of codes other than computer programming?</a:t>
            </a:r>
            <a:br>
              <a:rPr lang="en-CA" sz="1200" b="0" i="0" u="none" strike="noStrike" cap="none">
                <a:solidFill>
                  <a:srgbClr val="000000"/>
                </a:solidFill>
                <a:latin typeface="Arial"/>
                <a:ea typeface="Arial"/>
                <a:cs typeface="Arial"/>
                <a:sym typeface="Arial"/>
              </a:rPr>
            </a:br>
            <a:endParaRPr lang="en-CA"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Some answers</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Code of conduct</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Code of ethics</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Dress code</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Morse code</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Emoticons</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Facial expressions</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Languages (spoken, written, sign)</a:t>
            </a:r>
          </a:p>
          <a:p>
            <a:pPr marL="216000" marR="0" lvl="0" indent="-216000" algn="l" rtl="0">
              <a:lnSpc>
                <a:spcPct val="100000"/>
              </a:lnSpc>
              <a:spcBef>
                <a:spcPts val="0"/>
              </a:spcBef>
              <a:spcAft>
                <a:spcPts val="0"/>
              </a:spcAft>
              <a:buClr>
                <a:srgbClr val="000000"/>
              </a:buClr>
              <a:buSzPct val="100000"/>
              <a:buFont typeface="Arial"/>
              <a:buChar char="-"/>
            </a:pPr>
            <a:r>
              <a:rPr lang="en-CA" sz="1200" b="0" i="0" u="none" strike="noStrike" cap="none">
                <a:solidFill>
                  <a:srgbClr val="000000"/>
                </a:solidFill>
                <a:latin typeface="Arial"/>
                <a:ea typeface="Arial"/>
                <a:cs typeface="Arial"/>
                <a:sym typeface="Arial"/>
              </a:rPr>
              <a:t>Colour codes</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0" marR="0" lvl="0" indent="0" algn="l" rtl="0">
              <a:lnSpc>
                <a:spcPct val="125000"/>
              </a:lnSpc>
              <a:spcBef>
                <a:spcPts val="0"/>
              </a:spcBef>
              <a:spcAft>
                <a:spcPts val="0"/>
              </a:spcAft>
              <a:buClr>
                <a:schemeClr val="accent3"/>
              </a:buClr>
              <a:buSzPct val="25000"/>
              <a:buFont typeface="Arial"/>
              <a:buNone/>
            </a:pPr>
            <a:r>
              <a:rPr lang="en-CA" sz="1200" b="0" i="0" u="none" strike="noStrike" cap="none">
                <a:solidFill>
                  <a:srgbClr val="000000"/>
                </a:solidFill>
                <a:latin typeface="Arial"/>
                <a:ea typeface="Arial"/>
                <a:cs typeface="Arial"/>
                <a:sym typeface="Arial"/>
              </a:rPr>
              <a:t>The word code means many things to many people.  Secret codes, codes of conduct, codes that organize information, like colour coding, or codes that tell us what to do in a crisis. Humans seem to be built to code and de-code. If you’ve learned to read, learned basic math, learned a recipe, you’ve already developed some coding skills that you can transfer to the project of learning computer code. </a:t>
            </a:r>
          </a:p>
          <a:p>
            <a:pPr marL="0" marR="0" lvl="0" indent="0" algn="l" rtl="0">
              <a:lnSpc>
                <a:spcPct val="125000"/>
              </a:lnSpc>
              <a:spcBef>
                <a:spcPts val="0"/>
              </a:spcBef>
              <a:spcAft>
                <a:spcPts val="0"/>
              </a:spcAft>
              <a:buClr>
                <a:schemeClr val="accent3"/>
              </a:buClr>
              <a:buSzPct val="25000"/>
              <a:buFont typeface="Arial"/>
              <a:buNone/>
            </a:pPr>
            <a:endParaRPr sz="1400" b="0" i="0" u="none" strike="noStrike" cap="none">
              <a:solidFill>
                <a:schemeClr val="accent3"/>
              </a:solidFill>
              <a:latin typeface="Arial"/>
              <a:ea typeface="Arial"/>
              <a:cs typeface="Arial"/>
              <a:sym typeface="Arial"/>
            </a:endParaRP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So, you already know how to code, you are simply learning one more way to do it. </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accent3"/>
              </a:buClr>
              <a:buSzPct val="25000"/>
              <a:buFont typeface="Calibri"/>
              <a:buNone/>
            </a:pPr>
            <a:endParaRPr sz="1200" b="0" i="1" u="none" strike="noStrike" cap="none">
              <a:solidFill>
                <a:schemeClr val="dk1"/>
              </a:solidFill>
              <a:latin typeface="Calibri"/>
              <a:ea typeface="Calibri"/>
              <a:cs typeface="Calibri"/>
              <a:sym typeface="Calibri"/>
            </a:endParaRPr>
          </a:p>
        </p:txBody>
      </p:sp>
      <p:sp>
        <p:nvSpPr>
          <p:cNvPr id="702" name="Shape 702"/>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31</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7" name="Shape 707"/>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en-CA" sz="1600" b="0" i="0" u="none" strike="noStrike" cap="none">
                <a:solidFill>
                  <a:schemeClr val="dk1"/>
                </a:solidFill>
                <a:latin typeface="Calibri"/>
                <a:ea typeface="Calibri"/>
                <a:cs typeface="Calibri"/>
                <a:sym typeface="Calibri"/>
              </a:rPr>
              <a:t>Adults (and especially teachers) employ these practices all the time!</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What are examples of these practices in day-to-day life?</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600" b="0" i="1" u="sng" strike="noStrike" cap="none">
                <a:solidFill>
                  <a:schemeClr val="dk1"/>
                </a:solidFill>
                <a:latin typeface="Calibri"/>
                <a:ea typeface="Calibri"/>
                <a:cs typeface="Calibri"/>
                <a:sym typeface="Calibri"/>
              </a:rPr>
              <a:t>Experimenting: </a:t>
            </a:r>
            <a:r>
              <a:rPr lang="en-CA" sz="1600" b="0" i="0" u="sng" strike="noStrike" cap="none">
                <a:solidFill>
                  <a:schemeClr val="dk1"/>
                </a:solidFill>
                <a:latin typeface="Calibri"/>
                <a:ea typeface="Calibri"/>
                <a:cs typeface="Calibri"/>
                <a:sym typeface="Calibri"/>
              </a:rPr>
              <a:t/>
            </a:r>
            <a:br>
              <a:rPr lang="en-CA" sz="1600" b="0" i="0" u="sng"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Cooking/Baking: improving a recipe, trying different combinations…</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600" b="0" i="1" u="sng" strike="noStrike" cap="none">
                <a:solidFill>
                  <a:schemeClr val="dk1"/>
                </a:solidFill>
                <a:latin typeface="Calibri"/>
                <a:ea typeface="Calibri"/>
                <a:cs typeface="Calibri"/>
                <a:sym typeface="Calibri"/>
              </a:rPr>
              <a:t>Collaboration: </a:t>
            </a:r>
            <a:br>
              <a:rPr lang="en-CA" sz="1600" b="0" i="1" u="sng"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For most things in life, you collaborate with others.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For example in this workshop: (to the participants) You are being quiet, listening and participating. As the instructor, I am standing, speaking clearly and answering your questions.</a:t>
            </a:r>
          </a:p>
          <a:p>
            <a:pPr marL="0" marR="0" lvl="0" indent="0" algn="l" rtl="0">
              <a:spcBef>
                <a:spcPts val="0"/>
              </a:spcBef>
              <a:spcAft>
                <a:spcPts val="0"/>
              </a:spcAft>
              <a:buClr>
                <a:schemeClr val="accent3"/>
              </a:buClr>
              <a:buSzPct val="25000"/>
              <a:buFont typeface="Calibri"/>
              <a:buNone/>
            </a:pPr>
            <a:r>
              <a:rPr lang="en-CA" sz="1600" b="0" i="0" u="none" strike="noStrike" cap="none">
                <a:solidFill>
                  <a:schemeClr val="dk1"/>
                </a:solidFill>
                <a:latin typeface="Calibri"/>
                <a:ea typeface="Calibri"/>
                <a:cs typeface="Calibri"/>
                <a:sym typeface="Calibri"/>
              </a:rPr>
              <a:t/>
            </a:r>
            <a:br>
              <a:rPr lang="en-CA" sz="1600" b="0" i="0" u="none" strike="noStrike" cap="none">
                <a:solidFill>
                  <a:schemeClr val="dk1"/>
                </a:solidFill>
                <a:latin typeface="Calibri"/>
                <a:ea typeface="Calibri"/>
                <a:cs typeface="Calibri"/>
                <a:sym typeface="Calibri"/>
              </a:rPr>
            </a:br>
            <a:r>
              <a:rPr lang="en-CA" sz="1600" b="0" i="1" u="sng" strike="noStrike" cap="none">
                <a:solidFill>
                  <a:schemeClr val="dk1"/>
                </a:solidFill>
                <a:latin typeface="Calibri"/>
                <a:ea typeface="Calibri"/>
                <a:cs typeface="Calibri"/>
                <a:sym typeface="Calibri"/>
              </a:rPr>
              <a:t>Planning:</a:t>
            </a:r>
          </a:p>
          <a:p>
            <a:pPr marL="0" marR="0" lvl="0" indent="0" algn="l" rtl="0">
              <a:spcBef>
                <a:spcPts val="0"/>
              </a:spcBef>
              <a:spcAft>
                <a:spcPts val="0"/>
              </a:spcAft>
              <a:buClr>
                <a:schemeClr val="accent3"/>
              </a:buClr>
              <a:buSzPct val="25000"/>
              <a:buFont typeface="Calibri"/>
              <a:buNone/>
            </a:pPr>
            <a:r>
              <a:rPr lang="en-CA" sz="1600" b="0" i="0" u="none" strike="noStrike" cap="none">
                <a:solidFill>
                  <a:schemeClr val="dk1"/>
                </a:solidFill>
                <a:latin typeface="Calibri"/>
                <a:ea typeface="Calibri"/>
                <a:cs typeface="Calibri"/>
                <a:sym typeface="Calibri"/>
              </a:rPr>
              <a:t>We usually plan things out when tasks are complex or unfamiliar.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Ex.: For instance, how did you get here today? (for workshops that are not being held in the school)</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It is important to have a clear idea of what you are trying to accomplish.</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ct val="25000"/>
              <a:buFont typeface="Calibri"/>
              <a:buNone/>
            </a:pPr>
            <a:r>
              <a:rPr lang="en-CA" sz="1600" b="0" i="1" u="sng" strike="noStrike" cap="none">
                <a:solidFill>
                  <a:schemeClr val="dk1"/>
                </a:solidFill>
                <a:latin typeface="Calibri"/>
                <a:ea typeface="Calibri"/>
                <a:cs typeface="Calibri"/>
                <a:sym typeface="Calibri"/>
              </a:rPr>
              <a:t>Debugging: </a:t>
            </a:r>
            <a:r>
              <a:rPr lang="en-CA" sz="1600" b="0" i="0" u="none" strike="noStrike" cap="none">
                <a:solidFill>
                  <a:schemeClr val="dk1"/>
                </a:solidFill>
                <a:latin typeface="Calibri"/>
                <a:ea typeface="Calibri"/>
                <a:cs typeface="Calibri"/>
                <a:sym typeface="Calibri"/>
              </a:rPr>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We all do this without thinking, it’s known as auto-correction (we see that we’ve made a mistake, we correct it and keep on going). </a:t>
            </a:r>
            <a:br>
              <a:rPr lang="en-CA" sz="1600" b="0" i="0" u="none" strike="noStrike" cap="none">
                <a:solidFill>
                  <a:schemeClr val="dk1"/>
                </a:solidFill>
                <a:latin typeface="Calibri"/>
                <a:ea typeface="Calibri"/>
                <a:cs typeface="Calibri"/>
                <a:sym typeface="Calibri"/>
              </a:rPr>
            </a:br>
            <a:r>
              <a:rPr lang="en-CA" sz="1600" b="0" i="0" u="none" strike="noStrike" cap="none">
                <a:solidFill>
                  <a:schemeClr val="dk1"/>
                </a:solidFill>
                <a:latin typeface="Calibri"/>
                <a:ea typeface="Calibri"/>
                <a:cs typeface="Calibri"/>
                <a:sym typeface="Calibri"/>
              </a:rPr>
              <a:t>Say when you’re parking your car, and you need to “re-adjust” or you buttoned your shirt and missed a button.</a:t>
            </a:r>
            <a:br>
              <a:rPr lang="en-CA" sz="1600" b="0" i="0" u="none" strike="noStrike" cap="none">
                <a:solidFill>
                  <a:schemeClr val="dk1"/>
                </a:solidFill>
                <a:latin typeface="Calibri"/>
                <a:ea typeface="Calibri"/>
                <a:cs typeface="Calibri"/>
                <a:sym typeface="Calibri"/>
              </a:rPr>
            </a:br>
            <a:endParaRPr lang="en-CA"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endParaRPr sz="1600" b="0" i="0" u="sng" strike="noStrike" cap="none">
              <a:solidFill>
                <a:schemeClr val="dk1"/>
              </a:solidFill>
              <a:latin typeface="Calibri"/>
              <a:ea typeface="Calibri"/>
              <a:cs typeface="Calibri"/>
              <a:sym typeface="Calibri"/>
            </a:endParaRPr>
          </a:p>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708" name="Shape 708"/>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32</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14" name="Shape 71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15000"/>
              </a:lnSpc>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What are examples of every day algorithms?</a:t>
            </a:r>
          </a:p>
          <a:p>
            <a:pPr marL="220104" marR="0" lvl="0" indent="-220104" algn="l" rtl="0">
              <a:lnSpc>
                <a:spcPct val="115000"/>
              </a:lnSpc>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Following a recipe, brushing your teeth, getting dressed (yes you can put your socks on before your pants but underwear goes on before outerwear!), starting your car…</a:t>
            </a:r>
          </a:p>
          <a:p>
            <a:pPr marL="220104" marR="0" lvl="0" indent="-220104"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Other examples:</a:t>
            </a:r>
          </a:p>
          <a:p>
            <a:pPr marL="220104" marR="0" lvl="0" indent="-220104" algn="l" rtl="0">
              <a:spcBef>
                <a:spcPts val="0"/>
              </a:spcBef>
              <a:spcAft>
                <a:spcPts val="0"/>
              </a:spcAft>
              <a:buClr>
                <a:srgbClr val="000000"/>
              </a:buClr>
              <a:buSzPct val="100000"/>
              <a:buFont typeface="Arial"/>
              <a:buChar char="•"/>
            </a:pPr>
            <a:r>
              <a:rPr lang="en-CA" sz="1200" b="0" i="0" u="none" strike="noStrike" cap="none">
                <a:solidFill>
                  <a:srgbClr val="000000"/>
                </a:solidFill>
                <a:latin typeface="Calibri"/>
                <a:ea typeface="Calibri"/>
                <a:cs typeface="Calibri"/>
                <a:sym typeface="Calibri"/>
              </a:rPr>
              <a:t>Building with clear stages: snowman</a:t>
            </a:r>
          </a:p>
          <a:p>
            <a:pPr marL="220104" marR="0" lvl="0" indent="-220104" algn="l" rtl="0">
              <a:spcBef>
                <a:spcPts val="0"/>
              </a:spcBef>
              <a:spcAft>
                <a:spcPts val="0"/>
              </a:spcAft>
              <a:buClr>
                <a:srgbClr val="000000"/>
              </a:buClr>
              <a:buSzPct val="100000"/>
              <a:buFont typeface="Arial"/>
              <a:buChar char="•"/>
            </a:pPr>
            <a:r>
              <a:rPr lang="en-CA" sz="1200" b="0" i="0" u="none" strike="noStrike" cap="none">
                <a:solidFill>
                  <a:srgbClr val="000000"/>
                </a:solidFill>
                <a:latin typeface="Calibri"/>
                <a:ea typeface="Calibri"/>
                <a:cs typeface="Calibri"/>
                <a:sym typeface="Calibri"/>
              </a:rPr>
              <a:t>bedtime/sleep routine</a:t>
            </a:r>
          </a:p>
          <a:p>
            <a:pPr marL="220104" marR="0" lvl="0" indent="-220104" algn="l" rtl="0">
              <a:spcBef>
                <a:spcPts val="0"/>
              </a:spcBef>
              <a:spcAft>
                <a:spcPts val="0"/>
              </a:spcAft>
              <a:buClr>
                <a:srgbClr val="000000"/>
              </a:buClr>
              <a:buSzPct val="100000"/>
              <a:buFont typeface="Arial"/>
              <a:buChar char="•"/>
            </a:pPr>
            <a:r>
              <a:rPr lang="en-CA" sz="1200" b="0" i="0" u="none" strike="noStrike" cap="none">
                <a:solidFill>
                  <a:srgbClr val="000000"/>
                </a:solidFill>
                <a:latin typeface="Calibri"/>
                <a:ea typeface="Calibri"/>
                <a:cs typeface="Calibri"/>
                <a:sym typeface="Calibri"/>
              </a:rPr>
              <a:t>Planting a seed</a:t>
            </a:r>
          </a:p>
          <a:p>
            <a:pPr marL="220104" marR="0" lvl="0" indent="-220104" algn="l" rtl="0">
              <a:lnSpc>
                <a:spcPct val="115000"/>
              </a:lnSpc>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lnSpc>
                <a:spcPct val="115000"/>
              </a:lnSpc>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In a classroom, the one algorithm everyone needs to know and follow: What to do when the fire alarm sounds.</a:t>
            </a:r>
          </a:p>
          <a:p>
            <a:pPr marL="220104" marR="0" lvl="0" indent="-220104" algn="l" rtl="0">
              <a:lnSpc>
                <a:spcPct val="115000"/>
              </a:lnSpc>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Let’s take a minute to make sure what everybody is operating from the same set of step-by-step instructions.  </a:t>
            </a:r>
          </a:p>
          <a:p>
            <a:pPr marL="220104" marR="0" lvl="0" indent="-220104" algn="l" rtl="0">
              <a:lnSpc>
                <a:spcPct val="115000"/>
              </a:lnSpc>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What’s your fire drill?</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15" name="Shape 715"/>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33</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3" name="Shape 723"/>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We all do this in our everyday lives, we are simply not conscious of it.</a:t>
            </a:r>
            <a:br>
              <a:rPr lang="en-CA" sz="1200" b="0" i="0" u="none" strike="noStrike" cap="none">
                <a:solidFill>
                  <a:srgbClr val="000000"/>
                </a:solidFill>
                <a:latin typeface="Calibri"/>
                <a:ea typeface="Calibri"/>
                <a:cs typeface="Calibri"/>
                <a:sym typeface="Calibri"/>
              </a:rPr>
            </a:br>
            <a:r>
              <a:rPr lang="en-CA" sz="1200" b="0" i="0" u="none" strike="noStrike" cap="none">
                <a:solidFill>
                  <a:srgbClr val="000000"/>
                </a:solidFill>
                <a:latin typeface="Calibri"/>
                <a:ea typeface="Calibri"/>
                <a:cs typeface="Calibri"/>
                <a:sym typeface="Calibri"/>
              </a:rPr>
              <a:t/>
            </a:r>
            <a:br>
              <a:rPr lang="en-CA" sz="1200" b="0" i="0" u="none" strike="noStrike" cap="none">
                <a:solidFill>
                  <a:srgbClr val="000000"/>
                </a:solidFill>
                <a:latin typeface="Calibri"/>
                <a:ea typeface="Calibri"/>
                <a:cs typeface="Calibri"/>
                <a:sym typeface="Calibri"/>
              </a:rPr>
            </a:br>
            <a:r>
              <a:rPr lang="en-CA" sz="1200" b="0" i="0" u="none" strike="noStrike" cap="none">
                <a:solidFill>
                  <a:srgbClr val="000000"/>
                </a:solidFill>
                <a:latin typeface="Calibri"/>
                <a:ea typeface="Calibri"/>
                <a:cs typeface="Calibri"/>
                <a:sym typeface="Calibri"/>
              </a:rPr>
              <a:t>Example: “Teach the class” that is a complex problem…</a:t>
            </a:r>
            <a:br>
              <a:rPr lang="en-CA" sz="1200" b="0" i="0" u="none" strike="noStrike" cap="none">
                <a:solidFill>
                  <a:srgbClr val="000000"/>
                </a:solidFill>
                <a:latin typeface="Calibri"/>
                <a:ea typeface="Calibri"/>
                <a:cs typeface="Calibri"/>
                <a:sym typeface="Calibri"/>
              </a:rPr>
            </a:br>
            <a:r>
              <a:rPr lang="en-CA" sz="1200" b="0" i="0" u="none" strike="noStrike" cap="none">
                <a:solidFill>
                  <a:srgbClr val="000000"/>
                </a:solidFill>
                <a:latin typeface="Calibri"/>
                <a:ea typeface="Calibri"/>
                <a:cs typeface="Calibri"/>
                <a:sym typeface="Calibri"/>
              </a:rPr>
              <a:t>Question: How do you break it down into smaller parts? </a:t>
            </a:r>
          </a:p>
          <a:p>
            <a:pPr marL="0" marR="0" lvl="0" indent="0"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Potential “simpler” parts…</a:t>
            </a:r>
          </a:p>
          <a:p>
            <a:pPr marL="232943" marR="0" lvl="0" indent="-232943"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 Plan your day</a:t>
            </a:r>
          </a:p>
          <a:p>
            <a:pPr marL="232943" marR="0" lvl="0" indent="-232943"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 Get to school</a:t>
            </a:r>
          </a:p>
          <a:p>
            <a:pPr marL="232943" marR="0" lvl="0" indent="-232943"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 Go to your class at a specific time</a:t>
            </a:r>
          </a:p>
          <a:p>
            <a:pPr marL="232943" marR="0" lvl="0" indent="-232943"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 Prepare your class/material</a:t>
            </a:r>
          </a:p>
          <a:p>
            <a:pPr marL="232943" marR="0" lvl="0" indent="-232943"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 Take attendance </a:t>
            </a:r>
          </a:p>
          <a:p>
            <a:pPr marL="232943" marR="0" lvl="0" indent="-232943"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 Start the class</a:t>
            </a:r>
          </a:p>
          <a:p>
            <a:pPr marL="232943" marR="0" lvl="0" indent="-232943"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 Is there a test today? Yes – give instructions.</a:t>
            </a:r>
          </a:p>
          <a:p>
            <a:pPr marL="232943" marR="0" lvl="0" indent="-232943"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 Etc..</a:t>
            </a:r>
            <a:br>
              <a:rPr lang="en-CA" sz="1200" b="0" i="0" u="none" strike="noStrike" cap="none">
                <a:solidFill>
                  <a:srgbClr val="000000"/>
                </a:solidFill>
                <a:latin typeface="Calibri"/>
                <a:ea typeface="Calibri"/>
                <a:cs typeface="Calibri"/>
                <a:sym typeface="Calibri"/>
              </a:rPr>
            </a:br>
            <a:endParaRPr lang="en-CA" sz="1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Being able to break a problem down into small parts is a very important skill. </a:t>
            </a:r>
          </a:p>
          <a:p>
            <a:pPr marL="220104" marR="0" lvl="0" indent="-220104"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Can you think of a time recently when you broke a problem down to make it easier? </a:t>
            </a:r>
            <a:br>
              <a:rPr lang="en-CA" sz="1200" b="0" i="0" u="none" strike="noStrike" cap="none">
                <a:solidFill>
                  <a:srgbClr val="000000"/>
                </a:solidFill>
                <a:latin typeface="Calibri"/>
                <a:ea typeface="Calibri"/>
                <a:cs typeface="Calibri"/>
                <a:sym typeface="Calibri"/>
              </a:rPr>
            </a:br>
            <a:endParaRPr lang="en-CA"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Cleaning a room one section at a time, </a:t>
            </a:r>
          </a:p>
          <a:p>
            <a:pPr marL="220104" marR="0" lvl="0" indent="-220104"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Making a snowman: make the pieces first and put them together</a:t>
            </a:r>
          </a:p>
          <a:p>
            <a:pPr marL="220104" marR="0" lvl="0" indent="-220104"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puzzles: making the edges first</a:t>
            </a:r>
          </a:p>
          <a:p>
            <a:pPr marL="220104" marR="0" lvl="0" indent="-220104" algn="l" rtl="0">
              <a:spcBef>
                <a:spcPts val="0"/>
              </a:spcBef>
              <a:spcAft>
                <a:spcPts val="0"/>
              </a:spcAft>
              <a:buClr>
                <a:srgbClr val="000000"/>
              </a:buClr>
              <a:buSzPct val="25000"/>
              <a:buFont typeface="Arial"/>
              <a:buAutoNum type="arabicPeriod"/>
            </a:pPr>
            <a:r>
              <a:rPr lang="en-CA" sz="1200" b="0" i="0" u="none" strike="noStrike" cap="none">
                <a:solidFill>
                  <a:srgbClr val="000000"/>
                </a:solidFill>
                <a:latin typeface="Calibri"/>
                <a:ea typeface="Calibri"/>
                <a:cs typeface="Calibri"/>
                <a:sym typeface="Calibri"/>
              </a:rPr>
              <a:t>murals: each person does a little part</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24" name="Shape 724"/>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34</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2" name="Shape 732"/>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en-CA" sz="1200" b="0" i="0" u="sng" strike="noStrike" cap="none">
                <a:solidFill>
                  <a:srgbClr val="000000"/>
                </a:solidFill>
                <a:latin typeface="Calibri"/>
                <a:ea typeface="Calibri"/>
                <a:cs typeface="Calibri"/>
                <a:sym typeface="Calibri"/>
              </a:rPr>
              <a:t>Example of pattern recognition: </a:t>
            </a:r>
          </a:p>
          <a:p>
            <a:pPr marL="220104" marR="0" lvl="0" indent="-220104"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Rabbit or Duck?</a:t>
            </a:r>
          </a:p>
          <a:p>
            <a:pPr marL="220104" marR="0" lvl="0" indent="-220104"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The first time you saw this, chances are you didn’t see both: someone had to point the alternative out to you.</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Q. What are other examples of pattern recognition?</a:t>
            </a:r>
          </a:p>
          <a:p>
            <a:pPr marL="220104" marR="0" lvl="0" indent="-220104"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A. Possibilities include…</a:t>
            </a:r>
          </a:p>
          <a:p>
            <a:pPr marL="220104" marR="0" lvl="0" indent="-220104" algn="l" rtl="0">
              <a:spcBef>
                <a:spcPts val="0"/>
              </a:spcBef>
              <a:spcAft>
                <a:spcPts val="0"/>
              </a:spcAft>
              <a:buClr>
                <a:srgbClr val="000000"/>
              </a:buClr>
              <a:buSzPct val="100000"/>
              <a:buFont typeface="Calibri"/>
              <a:buChar char="-"/>
            </a:pPr>
            <a:r>
              <a:rPr lang="en-CA" sz="1200" b="0" i="0" u="none" strike="noStrike" cap="none">
                <a:solidFill>
                  <a:srgbClr val="000000"/>
                </a:solidFill>
                <a:latin typeface="Calibri"/>
                <a:ea typeface="Calibri"/>
                <a:cs typeface="Calibri"/>
                <a:sym typeface="Calibri"/>
              </a:rPr>
              <a:t>Facial Expressions!</a:t>
            </a:r>
          </a:p>
          <a:p>
            <a:pPr marL="220104" marR="0" lvl="0" indent="-220104" algn="l" rtl="0">
              <a:spcBef>
                <a:spcPts val="0"/>
              </a:spcBef>
              <a:spcAft>
                <a:spcPts val="0"/>
              </a:spcAft>
              <a:buClr>
                <a:srgbClr val="000000"/>
              </a:buClr>
              <a:buSzPct val="100000"/>
              <a:buFont typeface="Calibri"/>
              <a:buChar char="-"/>
            </a:pPr>
            <a:r>
              <a:rPr lang="en-CA" sz="1200" b="0" i="0" u="none" strike="noStrike" cap="none">
                <a:solidFill>
                  <a:srgbClr val="000000"/>
                </a:solidFill>
                <a:latin typeface="Calibri"/>
                <a:ea typeface="Calibri"/>
                <a:cs typeface="Calibri"/>
                <a:sym typeface="Calibri"/>
              </a:rPr>
              <a:t>Poetry: rhymes</a:t>
            </a:r>
          </a:p>
          <a:p>
            <a:pPr marL="220104" marR="0" lvl="0" indent="-220104" algn="l" rtl="0">
              <a:spcBef>
                <a:spcPts val="0"/>
              </a:spcBef>
              <a:spcAft>
                <a:spcPts val="0"/>
              </a:spcAft>
              <a:buClr>
                <a:srgbClr val="000000"/>
              </a:buClr>
              <a:buSzPct val="100000"/>
              <a:buFont typeface="Calibri"/>
              <a:buChar char="-"/>
            </a:pPr>
            <a:r>
              <a:rPr lang="en-CA" sz="1200" b="0" i="0" u="none" strike="noStrike" cap="none">
                <a:solidFill>
                  <a:srgbClr val="000000"/>
                </a:solidFill>
                <a:latin typeface="Calibri"/>
                <a:ea typeface="Calibri"/>
                <a:cs typeface="Calibri"/>
                <a:sym typeface="Calibri"/>
              </a:rPr>
              <a:t>Music: melodies, harmonies, chorus</a:t>
            </a:r>
          </a:p>
          <a:p>
            <a:pPr marL="220104" marR="0" lvl="0" indent="-220104" algn="l" rtl="0">
              <a:spcBef>
                <a:spcPts val="0"/>
              </a:spcBef>
              <a:spcAft>
                <a:spcPts val="0"/>
              </a:spcAft>
              <a:buClr>
                <a:srgbClr val="000000"/>
              </a:buClr>
              <a:buSzPct val="100000"/>
              <a:buFont typeface="Calibri"/>
              <a:buChar char="-"/>
            </a:pPr>
            <a:r>
              <a:rPr lang="en-CA" sz="1200" b="0" i="0" u="none" strike="noStrike" cap="none">
                <a:solidFill>
                  <a:srgbClr val="000000"/>
                </a:solidFill>
                <a:latin typeface="Calibri"/>
                <a:ea typeface="Calibri"/>
                <a:cs typeface="Calibri"/>
                <a:sym typeface="Calibri"/>
              </a:rPr>
              <a:t>Chess: how the pieces move</a:t>
            </a:r>
          </a:p>
          <a:p>
            <a:pPr marL="220104" marR="0" lvl="0" indent="-220104"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33" name="Shape 733"/>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35</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9" name="Shape 739"/>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40" name="Shape 740"/>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36</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6" name="Shape 746"/>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47" name="Shape 747"/>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37</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txBox="1">
            <a:spLocks noGrp="1"/>
          </p:cNvSpPr>
          <p:nvPr>
            <p:ph type="body" idx="1"/>
          </p:nvPr>
        </p:nvSpPr>
        <p:spPr>
          <a:xfrm>
            <a:off x="701041" y="4415789"/>
            <a:ext cx="5608319" cy="4183379"/>
          </a:xfrm>
          <a:prstGeom prst="rect">
            <a:avLst/>
          </a:prstGeom>
        </p:spPr>
        <p:txBody>
          <a:bodyPr lIns="91425" tIns="91425" rIns="91425" bIns="91425" anchor="t" anchorCtr="0">
            <a:noAutofit/>
          </a:bodyPr>
          <a:lstStyle/>
          <a:p>
            <a:pPr lvl="0">
              <a:spcBef>
                <a:spcPts val="0"/>
              </a:spcBef>
              <a:buNone/>
            </a:pPr>
            <a:endParaRPr/>
          </a:p>
        </p:txBody>
      </p:sp>
      <p:sp>
        <p:nvSpPr>
          <p:cNvPr id="752" name="Shape 752"/>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0" name="Shape 760"/>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61" name="Shape 761"/>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39</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Why women? At the time, men liked the hardware aspect and left it to women to figure out how to program the computers!</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They are some of the women who helped put Man on the Moon.</a:t>
            </a:r>
            <a:br>
              <a:rPr lang="en-CA" sz="1200" b="0" i="0" u="none" strike="noStrike" cap="none">
                <a:solidFill>
                  <a:schemeClr val="dk1"/>
                </a:solidFill>
                <a:latin typeface="Calibri"/>
                <a:ea typeface="Calibri"/>
                <a:cs typeface="Calibri"/>
                <a:sym typeface="Calibri"/>
              </a:rPr>
            </a:br>
            <a:endParaRPr lang="en-CA"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A large number of women in the 1930’s were getting advanced Math degrees from Universities, most would go into teaching.</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However with World War II, they were recruited to help in the military and women of color were included in the recruitment.</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The military wanted the very best.</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https://crgis.ndc.nasa.gov/historic/Human_Computers</a:t>
            </a:r>
          </a:p>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Image with desks: Human Computers at Langley, USA (NASA)</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Image with women: Human Computers from NASA (“When Computers wore skirts”) </a:t>
            </a:r>
          </a:p>
        </p:txBody>
      </p:sp>
      <p:sp>
        <p:nvSpPr>
          <p:cNvPr id="432" name="Shape 432"/>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7" name="Shape 767"/>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68" name="Shape 768"/>
          <p:cNvSpPr txBox="1">
            <a:spLocks noGrp="1"/>
          </p:cNvSpPr>
          <p:nvPr>
            <p:ph type="sldNum" idx="12"/>
          </p:nvPr>
        </p:nvSpPr>
        <p:spPr>
          <a:xfrm>
            <a:off x="3970937" y="8829967"/>
            <a:ext cx="3037799" cy="46469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40</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txBox="1">
            <a:spLocks noGrp="1"/>
          </p:cNvSpPr>
          <p:nvPr>
            <p:ph type="body" idx="1"/>
          </p:nvPr>
        </p:nvSpPr>
        <p:spPr>
          <a:xfrm>
            <a:off x="701041" y="4415789"/>
            <a:ext cx="5608319" cy="4183379"/>
          </a:xfrm>
          <a:prstGeom prst="rect">
            <a:avLst/>
          </a:prstGeom>
        </p:spPr>
        <p:txBody>
          <a:bodyPr lIns="91425" tIns="91425" rIns="91425" bIns="91425" anchor="t" anchorCtr="0">
            <a:noAutofit/>
          </a:bodyPr>
          <a:lstStyle/>
          <a:p>
            <a:pPr lvl="0">
              <a:spcBef>
                <a:spcPts val="0"/>
              </a:spcBef>
              <a:buNone/>
            </a:pPr>
            <a:endParaRPr/>
          </a:p>
        </p:txBody>
      </p:sp>
      <p:sp>
        <p:nvSpPr>
          <p:cNvPr id="774" name="Shape 77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717550" y="1162050"/>
            <a:ext cx="5575200" cy="3136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9" name="Shape 779"/>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en-CA" sz="1200" b="1" i="0" u="sng" strike="noStrike" cap="none">
                <a:solidFill>
                  <a:schemeClr val="dk1"/>
                </a:solidFill>
                <a:latin typeface="Calibri"/>
                <a:ea typeface="Calibri"/>
                <a:cs typeface="Calibri"/>
                <a:sym typeface="Calibri"/>
              </a:rPr>
              <a:t>Instructor notes</a:t>
            </a:r>
            <a:br>
              <a:rPr lang="en-CA" sz="1200" b="1" i="0" u="sng" strike="noStrike" cap="none">
                <a:solidFill>
                  <a:schemeClr val="dk1"/>
                </a:solidFill>
                <a:latin typeface="Calibri"/>
                <a:ea typeface="Calibri"/>
                <a:cs typeface="Calibri"/>
                <a:sym typeface="Calibri"/>
              </a:rPr>
            </a:br>
            <a:r>
              <a:rPr lang="en-CA" sz="1200" b="1" i="0" u="sng" strike="noStrike" cap="none">
                <a:solidFill>
                  <a:schemeClr val="dk1"/>
                </a:solidFill>
                <a:latin typeface="Calibri"/>
                <a:ea typeface="Calibri"/>
                <a:cs typeface="Calibri"/>
                <a:sym typeface="Calibri"/>
              </a:rPr>
              <a:t/>
            </a:r>
            <a:br>
              <a:rPr lang="en-CA" sz="1200" b="1" i="0" u="sng" strike="noStrike" cap="none">
                <a:solidFill>
                  <a:schemeClr val="dk1"/>
                </a:solidFill>
                <a:latin typeface="Calibri"/>
                <a:ea typeface="Calibri"/>
                <a:cs typeface="Calibri"/>
                <a:sym typeface="Calibri"/>
              </a:rPr>
            </a:br>
            <a:r>
              <a:rPr lang="en-CA" sz="1200" b="0" i="1" u="none" strike="noStrike" cap="none">
                <a:solidFill>
                  <a:schemeClr val="dk1"/>
                </a:solidFill>
                <a:latin typeface="Calibri"/>
                <a:ea typeface="Calibri"/>
                <a:cs typeface="Calibri"/>
                <a:sym typeface="Calibri"/>
              </a:rPr>
              <a:t>Introduce this as the big picture. </a:t>
            </a:r>
            <a:br>
              <a:rPr lang="en-CA" sz="1200" b="0" i="1" u="none" strike="noStrike" cap="none">
                <a:solidFill>
                  <a:schemeClr val="dk1"/>
                </a:solidFill>
                <a:latin typeface="Calibri"/>
                <a:ea typeface="Calibri"/>
                <a:cs typeface="Calibri"/>
                <a:sym typeface="Calibri"/>
              </a:rPr>
            </a:br>
            <a:r>
              <a:rPr lang="en-CA"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en-CA" sz="1200" b="0" i="1" u="none" strike="noStrike" cap="none">
                <a:solidFill>
                  <a:schemeClr val="dk1"/>
                </a:solidFill>
                <a:latin typeface="Calibri"/>
                <a:ea typeface="Calibri"/>
                <a:cs typeface="Calibri"/>
                <a:sym typeface="Calibri"/>
              </a:rPr>
            </a:br>
            <a:endParaRPr lang="en-CA"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200" b="0" i="0" u="sng" strike="noStrike" cap="none">
                <a:solidFill>
                  <a:schemeClr val="dk1"/>
                </a:solidFill>
                <a:latin typeface="Calibri"/>
                <a:ea typeface="Calibri"/>
                <a:cs typeface="Calibri"/>
                <a:sym typeface="Calibri"/>
              </a:rPr>
              <a:t>Concepts</a:t>
            </a: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CA"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CA"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en-CA"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en-CA"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80" name="Shape 780"/>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CA"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42</a:t>
            </a:fld>
            <a:endParaRPr lang="en-CA"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06" name="Shape 806"/>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lt1"/>
              </a:buClr>
              <a:buSzPct val="25000"/>
              <a:buFont typeface="Arial"/>
              <a:buNone/>
            </a:pPr>
            <a:r>
              <a:rPr lang="en-CA" sz="1200" b="0" i="0" u="none" strike="noStrike" cap="none">
                <a:solidFill>
                  <a:schemeClr val="dk1"/>
                </a:solidFill>
                <a:latin typeface="Calibri"/>
                <a:ea typeface="Calibri"/>
                <a:cs typeface="Calibri"/>
                <a:sym typeface="Calibri"/>
              </a:rPr>
              <a:t>“Abstract” comes from the latin “abs-” = away from and “trahere” = draw.</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Abstraction is taking away/removing in order to reduce something to a set of essential characteristics (established by convention).</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Focus on the essentials then add to details in order to make it essential/important information more accessible/understandable: colours, shapes, textures, numbers…</a:t>
            </a:r>
          </a:p>
          <a:p>
            <a:pPr marL="0" marR="0" lvl="0" indent="0" algn="l" rtl="0">
              <a:spcBef>
                <a:spcPts val="480"/>
              </a:spcBef>
              <a:spcAft>
                <a:spcPts val="0"/>
              </a:spcAft>
              <a:buClr>
                <a:schemeClr val="lt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lt1"/>
              </a:buClr>
              <a:buSzPct val="25000"/>
              <a:buFont typeface="Arial"/>
              <a:buNone/>
            </a:pPr>
            <a:r>
              <a:rPr lang="en-CA" sz="1200" b="0" i="0" u="none" strike="noStrike" cap="none">
                <a:solidFill>
                  <a:srgbClr val="FFFFFF"/>
                </a:solidFill>
                <a:latin typeface="Calibri"/>
                <a:ea typeface="Calibri"/>
                <a:cs typeface="Calibri"/>
                <a:sym typeface="Calibri"/>
              </a:rPr>
              <a:t>What do these images have in common? </a:t>
            </a:r>
          </a:p>
          <a:p>
            <a:pPr marL="0" marR="0" lvl="0" indent="0"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They are all non-realistic representations of things. There are established conventions so that we can communicate and recognize the representation as being the same thing.</a:t>
            </a:r>
            <a:br>
              <a:rPr lang="en-CA" sz="1200" b="0" i="0" u="none" strike="noStrike" cap="none">
                <a:solidFill>
                  <a:srgbClr val="000000"/>
                </a:solidFill>
                <a:latin typeface="Calibri"/>
                <a:ea typeface="Calibri"/>
                <a:cs typeface="Calibri"/>
                <a:sym typeface="Calibri"/>
              </a:rPr>
            </a:br>
            <a:r>
              <a:rPr lang="en-CA" sz="1200" b="0" i="0" u="none" strike="noStrike" cap="none">
                <a:solidFill>
                  <a:srgbClr val="000000"/>
                </a:solidFill>
                <a:latin typeface="Calibri"/>
                <a:ea typeface="Calibri"/>
                <a:cs typeface="Calibri"/>
                <a:sym typeface="Calibri"/>
              </a:rPr>
              <a:t/>
            </a:r>
            <a:br>
              <a:rPr lang="en-CA" sz="1200" b="0" i="0" u="none" strike="noStrike" cap="none">
                <a:solidFill>
                  <a:srgbClr val="000000"/>
                </a:solidFill>
                <a:latin typeface="Calibri"/>
                <a:ea typeface="Calibri"/>
                <a:cs typeface="Calibri"/>
                <a:sym typeface="Calibri"/>
              </a:rPr>
            </a:br>
            <a:r>
              <a:rPr lang="en-CA" sz="1200" b="0" i="0" u="none" strike="noStrike" cap="none">
                <a:solidFill>
                  <a:srgbClr val="000000"/>
                </a:solidFill>
                <a:latin typeface="Calibri"/>
                <a:ea typeface="Calibri"/>
                <a:cs typeface="Calibri"/>
                <a:sym typeface="Calibri"/>
              </a:rPr>
              <a:t>Globe: We recognize the shape right away, but what if it were red? Then what planet would we be looking at?</a:t>
            </a:r>
            <a:br>
              <a:rPr lang="en-CA" sz="1200" b="0" i="0" u="none" strike="noStrike" cap="none">
                <a:solidFill>
                  <a:srgbClr val="000000"/>
                </a:solidFill>
                <a:latin typeface="Calibri"/>
                <a:ea typeface="Calibri"/>
                <a:cs typeface="Calibri"/>
                <a:sym typeface="Calibri"/>
              </a:rPr>
            </a:br>
            <a:r>
              <a:rPr lang="en-CA" sz="1200" b="0" i="0" u="none" strike="noStrike" cap="none">
                <a:solidFill>
                  <a:srgbClr val="000000"/>
                </a:solidFill>
                <a:latin typeface="Calibri"/>
                <a:ea typeface="Calibri"/>
                <a:cs typeface="Calibri"/>
                <a:sym typeface="Calibri"/>
              </a:rPr>
              <a:t>Cat: We can all agree it is a cat, what would it take to make it a tiger? It’s already orange…</a:t>
            </a:r>
            <a:br>
              <a:rPr lang="en-CA" sz="1200" b="0" i="0" u="none" strike="noStrike" cap="none">
                <a:solidFill>
                  <a:srgbClr val="000000"/>
                </a:solidFill>
                <a:latin typeface="Calibri"/>
                <a:ea typeface="Calibri"/>
                <a:cs typeface="Calibri"/>
                <a:sym typeface="Calibri"/>
              </a:rPr>
            </a:br>
            <a:r>
              <a:rPr lang="en-CA" sz="1200" b="0" i="0" u="none" strike="noStrike" cap="none">
                <a:solidFill>
                  <a:srgbClr val="000000"/>
                </a:solidFill>
                <a:latin typeface="Calibri"/>
                <a:ea typeface="Calibri"/>
                <a:cs typeface="Calibri"/>
                <a:sym typeface="Calibri"/>
              </a:rPr>
              <a:t>Traffic light: We recognize this arrangement of colours…what do they mean?</a:t>
            </a:r>
          </a:p>
          <a:p>
            <a:pPr marL="0" marR="0" lvl="0" indent="0"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
            </a:r>
            <a:br>
              <a:rPr lang="en-CA" sz="1200" b="0" i="0" u="none" strike="noStrike" cap="none">
                <a:solidFill>
                  <a:srgbClr val="000000"/>
                </a:solidFill>
                <a:latin typeface="Calibri"/>
                <a:ea typeface="Calibri"/>
                <a:cs typeface="Calibri"/>
                <a:sym typeface="Calibri"/>
              </a:rPr>
            </a:br>
            <a:r>
              <a:rPr lang="en-CA" sz="1200" b="0" i="0" u="none" strike="noStrike" cap="none">
                <a:solidFill>
                  <a:srgbClr val="000000"/>
                </a:solidFill>
                <a:latin typeface="Calibri"/>
                <a:ea typeface="Calibri"/>
                <a:cs typeface="Calibri"/>
                <a:sym typeface="Calibri"/>
              </a:rPr>
              <a:t>Computer animation is a very common form of computational abstraction: it is one of the ways we use programming as a means of expression.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07" name="Shape 807"/>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43</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5" name="Shape 815"/>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Computer code is how instructions are given to a computer to perform a specific task.</a:t>
            </a:r>
            <a:br>
              <a:rPr lang="en-CA" sz="1200" b="0" i="0" u="none" strike="noStrike" cap="none">
                <a:solidFill>
                  <a:srgbClr val="000000"/>
                </a:solidFill>
                <a:latin typeface="Arial"/>
                <a:ea typeface="Arial"/>
                <a:cs typeface="Arial"/>
                <a:sym typeface="Arial"/>
              </a:rPr>
            </a:br>
            <a:endParaRPr lang="en-CA"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Computers understand binary code: that is sequences of ones and zeros. </a:t>
            </a:r>
            <a:br>
              <a:rPr lang="en-CA" sz="1200" b="0" i="0" u="none" strike="noStrike" cap="none">
                <a:solidFill>
                  <a:srgbClr val="000000"/>
                </a:solidFill>
                <a:latin typeface="Arial"/>
                <a:ea typeface="Arial"/>
                <a:cs typeface="Arial"/>
                <a:sym typeface="Arial"/>
              </a:rPr>
            </a:br>
            <a:endParaRPr lang="en-CA"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At the beginning of modern computing, a</a:t>
            </a:r>
            <a:r>
              <a:rPr lang="en-CA" sz="1200" b="0" i="0" u="none" strike="noStrike" cap="none">
                <a:solidFill>
                  <a:schemeClr val="dk1"/>
                </a:solidFill>
                <a:latin typeface="Calibri"/>
                <a:ea typeface="Calibri"/>
                <a:cs typeface="Calibri"/>
                <a:sym typeface="Calibri"/>
              </a:rPr>
              <a:t> major issue preventing the wider use of computers: there was no way for anyone who was not highly trained and</a:t>
            </a:r>
          </a:p>
          <a:p>
            <a:pPr marL="216000" marR="0" lvl="0" indent="-216000" algn="l" rtl="0">
              <a:lnSpc>
                <a:spcPct val="100000"/>
              </a:lnSpc>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highly mathematical to program computers. </a:t>
            </a:r>
            <a:r>
              <a:rPr lang="en-CA" sz="1200" b="0" i="0" u="none" strike="noStrike" cap="none">
                <a:solidFill>
                  <a:srgbClr val="000000"/>
                </a:solidFill>
                <a:latin typeface="Arial"/>
                <a:ea typeface="Arial"/>
                <a:cs typeface="Arial"/>
                <a:sym typeface="Arial"/>
              </a:rPr>
              <a:t>Grace Hopper and her team created the first compiler for computer languages</a:t>
            </a:r>
            <a:r>
              <a:rPr lang="en-CA" sz="1200" b="0" i="0" u="none" strike="noStrike" cap="none">
                <a:solidFill>
                  <a:schemeClr val="dk1"/>
                </a:solidFill>
                <a:latin typeface="Calibri"/>
                <a:ea typeface="Calibri"/>
                <a:cs typeface="Calibri"/>
                <a:sym typeface="Calibri"/>
              </a:rPr>
              <a:t>: the computer would take</a:t>
            </a:r>
          </a:p>
          <a:p>
            <a:pPr marL="216000" marR="0" lvl="0" indent="-216000" algn="l" rtl="0">
              <a:lnSpc>
                <a:spcPct val="100000"/>
              </a:lnSpc>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instructions written in a human-friendly language and translate them into machine code. (In computing science, such a translator is called a compiler.) </a:t>
            </a:r>
          </a:p>
          <a:p>
            <a:pPr marL="216000" marR="0" lvl="0" indent="-21600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216000" marR="0" lvl="0" indent="-216000" algn="l" rtl="0">
              <a:lnSpc>
                <a:spcPct val="100000"/>
              </a:lnSpc>
              <a:spcBef>
                <a:spcPts val="0"/>
              </a:spcBef>
              <a:spcAft>
                <a:spcPts val="0"/>
              </a:spcAft>
              <a:buClr>
                <a:srgbClr val="000000"/>
              </a:buClr>
              <a:buSzPct val="25000"/>
              <a:buFont typeface="Arial"/>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Humans are  built to code and de-code information. </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If you’ve learned to read and write, learned basic math, learned a recipe, you’ve already developed some coding skills that you can transfer to the project of learning computer code. </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YOU ALREADY KNOW HOW TO CODE! </a:t>
            </a:r>
          </a:p>
          <a:p>
            <a:pPr marL="216000" marR="0" lvl="0" indent="-216000" algn="l" rtl="0">
              <a:lnSpc>
                <a:spcPct val="100000"/>
              </a:lnSpc>
              <a:spcBef>
                <a:spcPts val="0"/>
              </a:spcBef>
              <a:spcAft>
                <a:spcPts val="0"/>
              </a:spcAft>
              <a:buClr>
                <a:srgbClr val="000000"/>
              </a:buClr>
              <a:buSzPct val="25000"/>
              <a:buFont typeface="Arial"/>
              <a:buNone/>
            </a:pPr>
            <a:r>
              <a:rPr lang="en-CA" sz="1200" b="0" i="0" u="none" strike="noStrike" cap="none">
                <a:solidFill>
                  <a:srgbClr val="000000"/>
                </a:solidFill>
                <a:latin typeface="Arial"/>
                <a:ea typeface="Arial"/>
                <a:cs typeface="Arial"/>
                <a:sym typeface="Arial"/>
              </a:rPr>
              <a:t>You are just learning one more way to do it. </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16" name="Shape 816"/>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44</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Shape 826"/>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7" name="Shape 827"/>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Pattern recognition, logic, decomposition</a:t>
            </a:r>
          </a:p>
        </p:txBody>
      </p:sp>
      <p:sp>
        <p:nvSpPr>
          <p:cNvPr id="828" name="Shape 828"/>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45</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Shape 833"/>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4" name="Shape 834"/>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Pattern recognition, logic, decomposition</a:t>
            </a:r>
          </a:p>
        </p:txBody>
      </p:sp>
      <p:sp>
        <p:nvSpPr>
          <p:cNvPr id="835" name="Shape 835"/>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46</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5" name="Shape 845"/>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en-CA" sz="1200" b="0" i="0" u="none" strike="noStrike" cap="none">
                <a:solidFill>
                  <a:srgbClr val="000000"/>
                </a:solidFill>
                <a:latin typeface="Calibri"/>
                <a:ea typeface="Calibri"/>
                <a:cs typeface="Calibri"/>
                <a:sym typeface="Calibri"/>
              </a:rPr>
              <a:t>Logic is using what we know to analyze what we observe and predict what should occur: cause and effect.</a:t>
            </a:r>
            <a:br>
              <a:rPr lang="en-CA" sz="1200" b="0" i="0" u="none" strike="noStrike" cap="none">
                <a:solidFill>
                  <a:srgbClr val="000000"/>
                </a:solidFill>
                <a:latin typeface="Calibri"/>
                <a:ea typeface="Calibri"/>
                <a:cs typeface="Calibri"/>
                <a:sym typeface="Calibri"/>
              </a:rPr>
            </a:br>
            <a:endParaRPr lang="en-CA" sz="1200" b="0" i="0" u="none" strike="noStrike" cap="none">
              <a:solidFill>
                <a:srgbClr val="000000"/>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CA" sz="1200" b="0" i="0" u="sng" strike="noStrike" cap="none">
                <a:solidFill>
                  <a:schemeClr val="dk1"/>
                </a:solidFill>
                <a:latin typeface="Calibri"/>
                <a:ea typeface="Calibri"/>
                <a:cs typeface="Calibri"/>
                <a:sym typeface="Calibri"/>
              </a:rPr>
              <a:t>Computational thinking challenge: </a:t>
            </a: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Show the challenge and ask immediately “Is this a simple question?”</a:t>
            </a:r>
            <a:br>
              <a:rPr lang="en-CA" sz="1200" b="0" i="0" u="none" strike="noStrike" cap="none">
                <a:solidFill>
                  <a:schemeClr val="dk1"/>
                </a:solidFill>
                <a:latin typeface="Calibri"/>
                <a:ea typeface="Calibri"/>
                <a:cs typeface="Calibri"/>
                <a:sym typeface="Calibri"/>
              </a:rPr>
            </a:br>
            <a:endParaRPr lang="en-CA" sz="1200" b="0" i="0" u="none" strike="noStrike" cap="none">
              <a:solidFill>
                <a:schemeClr val="dk1"/>
              </a:solidFill>
              <a:latin typeface="Calibri"/>
              <a:ea typeface="Calibri"/>
              <a:cs typeface="Calibri"/>
              <a:sym typeface="Calibri"/>
            </a:endParaRPr>
          </a:p>
        </p:txBody>
      </p:sp>
      <p:sp>
        <p:nvSpPr>
          <p:cNvPr id="846" name="Shape 846"/>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47</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2" name="Shape 852"/>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CA" sz="1200" b="0" i="0" u="sng" strike="noStrike" cap="none">
                <a:solidFill>
                  <a:schemeClr val="dk1"/>
                </a:solidFill>
                <a:latin typeface="Calibri"/>
                <a:ea typeface="Calibri"/>
                <a:cs typeface="Calibri"/>
                <a:sym typeface="Calibri"/>
              </a:rPr>
              <a:t>What about looking at it differently?</a:t>
            </a:r>
            <a:br>
              <a:rPr lang="en-CA" sz="1200" b="0" i="0" u="sng"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Let’s change the formatting…</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53" name="Shape 853"/>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48</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9" name="Shape 859"/>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CA" sz="1200" b="0" i="0" u="sng" strike="noStrike" cap="none">
                <a:solidFill>
                  <a:schemeClr val="dk1"/>
                </a:solidFill>
                <a:latin typeface="Calibri"/>
                <a:ea typeface="Calibri"/>
                <a:cs typeface="Calibri"/>
                <a:sym typeface="Calibri"/>
              </a:rPr>
              <a:t>What about looking at it differently?</a:t>
            </a:r>
            <a:br>
              <a:rPr lang="en-CA" sz="1200" b="0" i="0" u="sng"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We can change the formatting some more:</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Which do you find easier to understand: the first or the second organization of information? Why?</a:t>
            </a:r>
            <a:br>
              <a:rPr lang="en-CA" sz="1200" b="0" i="0" u="none" strike="noStrike" cap="none">
                <a:solidFill>
                  <a:schemeClr val="dk1"/>
                </a:solidFill>
                <a:latin typeface="Calibri"/>
                <a:ea typeface="Calibri"/>
                <a:cs typeface="Calibri"/>
                <a:sym typeface="Calibri"/>
              </a:rPr>
            </a:br>
            <a:r>
              <a:rPr lang="en-CA" sz="1200" b="1" i="0" u="none" strike="noStrike" cap="none">
                <a:solidFill>
                  <a:schemeClr val="dk1"/>
                </a:solidFill>
                <a:latin typeface="Calibri"/>
                <a:ea typeface="Calibri"/>
                <a:cs typeface="Calibri"/>
                <a:sym typeface="Calibri"/>
              </a:rPr>
              <a:t/>
            </a:r>
            <a:br>
              <a:rPr lang="en-CA" sz="1200" b="1" i="0" u="none" strike="noStrike" cap="none">
                <a:solidFill>
                  <a:schemeClr val="dk1"/>
                </a:solidFill>
                <a:latin typeface="Calibri"/>
                <a:ea typeface="Calibri"/>
                <a:cs typeface="Calibri"/>
                <a:sym typeface="Calibri"/>
              </a:rPr>
            </a:br>
            <a:r>
              <a:rPr lang="en-CA" sz="1200" b="1" i="0" u="none" strike="noStrike" cap="none">
                <a:solidFill>
                  <a:schemeClr val="dk1"/>
                </a:solidFill>
                <a:latin typeface="Calibri"/>
                <a:ea typeface="Calibri"/>
                <a:cs typeface="Calibri"/>
                <a:sym typeface="Calibri"/>
              </a:rPr>
              <a:t>Now let’s solve it! </a:t>
            </a:r>
            <a:r>
              <a:rPr lang="en-CA" sz="1200" b="1" i="1" u="none" strike="noStrike" cap="none">
                <a:solidFill>
                  <a:schemeClr val="dk1"/>
                </a:solidFill>
                <a:latin typeface="Calibri"/>
                <a:ea typeface="Calibri"/>
                <a:cs typeface="Calibri"/>
                <a:sym typeface="Calibri"/>
              </a:rPr>
              <a:t>Let the participants work it out,</a:t>
            </a:r>
            <a:r>
              <a:rPr lang="en-CA" sz="1200" b="1" i="0" u="none" strike="noStrike" cap="none">
                <a:solidFill>
                  <a:schemeClr val="dk1"/>
                </a:solidFill>
                <a:latin typeface="Calibri"/>
                <a:ea typeface="Calibri"/>
                <a:cs typeface="Calibri"/>
                <a:sym typeface="Calibri"/>
              </a:rPr>
              <a:t/>
            </a:r>
            <a:br>
              <a:rPr lang="en-CA" sz="1200" b="1" i="0" u="none" strike="noStrike" cap="none">
                <a:solidFill>
                  <a:schemeClr val="dk1"/>
                </a:solidFill>
                <a:latin typeface="Calibri"/>
                <a:ea typeface="Calibri"/>
                <a:cs typeface="Calibri"/>
                <a:sym typeface="Calibri"/>
              </a:rPr>
            </a:br>
            <a:r>
              <a:rPr lang="en-CA" sz="1200" b="1" i="0" u="none" strike="noStrike" cap="none">
                <a:solidFill>
                  <a:schemeClr val="dk1"/>
                </a:solidFill>
                <a:latin typeface="Calibri"/>
                <a:ea typeface="Calibri"/>
                <a:cs typeface="Calibri"/>
                <a:sym typeface="Calibri"/>
              </a:rPr>
              <a:t>Raise your hand when you’re ready…(gives everyone a bit of time)</a:t>
            </a:r>
            <a:br>
              <a:rPr lang="en-CA" sz="1200" b="1" i="0" u="none" strike="noStrike" cap="none">
                <a:solidFill>
                  <a:schemeClr val="dk1"/>
                </a:solidFill>
                <a:latin typeface="Calibri"/>
                <a:ea typeface="Calibri"/>
                <a:cs typeface="Calibri"/>
                <a:sym typeface="Calibri"/>
              </a:rPr>
            </a:br>
            <a:r>
              <a:rPr lang="en-CA" sz="1200" b="1" i="0" u="none" strike="noStrike" cap="none">
                <a:solidFill>
                  <a:schemeClr val="dk1"/>
                </a:solidFill>
                <a:latin typeface="Calibri"/>
                <a:ea typeface="Calibri"/>
                <a:cs typeface="Calibri"/>
                <a:sym typeface="Calibri"/>
              </a:rPr>
              <a:t> </a:t>
            </a:r>
            <a:br>
              <a:rPr lang="en-CA" sz="1200" b="1"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There are two ways to solve it: start with “tomorrow” and work your way up, or start from “the day after” and work your way down.</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Answer: it’s today = Friday!</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Did you notice the pattern?</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 “day after + day before” and then </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“day before + tomorrow” which can be substituted with “day before + day after”</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so these two lines cancel each other out...</a:t>
            </a:r>
          </a:p>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Indenting allows you to see the “inside-out”, “bottom-up” possibilities more easily and is something that is widely used in computer programming languages as a way to organise the code.</a:t>
            </a:r>
          </a:p>
        </p:txBody>
      </p:sp>
      <p:sp>
        <p:nvSpPr>
          <p:cNvPr id="860" name="Shape 860"/>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49</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5" name="Shape 445"/>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spcAft>
                <a:spcPts val="0"/>
              </a:spcAft>
              <a:buClr>
                <a:srgbClr val="000000"/>
              </a:buClr>
              <a:buSzPct val="25000"/>
              <a:buFont typeface="Calibri"/>
              <a:buNone/>
            </a:pPr>
            <a:r>
              <a:rPr lang="en-CA" sz="1600" b="0" i="0" u="none" strike="noStrike" cap="none">
                <a:solidFill>
                  <a:srgbClr val="000000"/>
                </a:solidFill>
                <a:latin typeface="Calibri"/>
                <a:ea typeface="Calibri"/>
                <a:cs typeface="Calibri"/>
                <a:sym typeface="Calibri"/>
              </a:rPr>
              <a:t>Today, a computer is a programmable machine (usually electronic)</a:t>
            </a:r>
          </a:p>
          <a:p>
            <a:pPr marL="220104" marR="0" lvl="0" indent="-220104" algn="l" rtl="0">
              <a:lnSpc>
                <a:spcPct val="125000"/>
              </a:lnSpc>
              <a:spcBef>
                <a:spcPts val="0"/>
              </a:spcBef>
              <a:spcAft>
                <a:spcPts val="0"/>
              </a:spcAft>
              <a:buClr>
                <a:srgbClr val="000000"/>
              </a:buClr>
              <a:buSzPct val="25000"/>
              <a:buFont typeface="Calibri"/>
              <a:buNone/>
            </a:pPr>
            <a:r>
              <a:rPr lang="en-CA" sz="1600" b="0" i="0" u="none" strike="noStrike" cap="none">
                <a:solidFill>
                  <a:srgbClr val="000000"/>
                </a:solidFill>
                <a:latin typeface="Calibri"/>
                <a:ea typeface="Calibri"/>
                <a:cs typeface="Calibri"/>
                <a:sym typeface="Calibri"/>
              </a:rPr>
              <a:t>Computers:</a:t>
            </a:r>
          </a:p>
          <a:p>
            <a:pPr marL="220104" marR="0" lvl="0" indent="-220104" algn="l" rtl="0">
              <a:lnSpc>
                <a:spcPct val="125000"/>
              </a:lnSpc>
              <a:spcBef>
                <a:spcPts val="0"/>
              </a:spcBef>
              <a:spcAft>
                <a:spcPts val="0"/>
              </a:spcAft>
              <a:buClr>
                <a:srgbClr val="000000"/>
              </a:buClr>
              <a:buSzPct val="25000"/>
              <a:buFont typeface="Calibri"/>
              <a:buChar char="-"/>
            </a:pPr>
            <a:r>
              <a:rPr lang="en-CA" sz="1600" b="0" i="0" u="none" strike="noStrike" cap="none">
                <a:solidFill>
                  <a:srgbClr val="000000"/>
                </a:solidFill>
                <a:latin typeface="Calibri"/>
                <a:ea typeface="Calibri"/>
                <a:cs typeface="Calibri"/>
                <a:sym typeface="Calibri"/>
              </a:rPr>
              <a:t>Come in different shapes and sizes, can be simple or very complex depending on the tasks </a:t>
            </a:r>
          </a:p>
          <a:p>
            <a:pPr marL="220104" marR="0" lvl="0" indent="-220104" algn="l" rtl="0">
              <a:lnSpc>
                <a:spcPct val="125000"/>
              </a:lnSpc>
              <a:spcBef>
                <a:spcPts val="0"/>
              </a:spcBef>
              <a:spcAft>
                <a:spcPts val="0"/>
              </a:spcAft>
              <a:buClr>
                <a:srgbClr val="000000"/>
              </a:buClr>
              <a:buSzPct val="25000"/>
              <a:buFont typeface="Calibri"/>
              <a:buChar char="-"/>
            </a:pPr>
            <a:r>
              <a:rPr lang="en-CA" sz="1600" b="0" i="0" u="none" strike="noStrike" cap="none">
                <a:solidFill>
                  <a:srgbClr val="000000"/>
                </a:solidFill>
                <a:latin typeface="Calibri"/>
                <a:ea typeface="Calibri"/>
                <a:cs typeface="Calibri"/>
                <a:sym typeface="Calibri"/>
              </a:rPr>
              <a:t>Two characteristics of computers</a:t>
            </a:r>
          </a:p>
          <a:p>
            <a:pPr marL="677304" marR="0" lvl="1" indent="-220104" algn="l" rtl="0">
              <a:lnSpc>
                <a:spcPct val="125000"/>
              </a:lnSpc>
              <a:spcBef>
                <a:spcPts val="0"/>
              </a:spcBef>
              <a:spcAft>
                <a:spcPts val="0"/>
              </a:spcAft>
              <a:buClr>
                <a:srgbClr val="000000"/>
              </a:buClr>
              <a:buSzPct val="25000"/>
              <a:buFont typeface="Calibri"/>
              <a:buChar char="-"/>
            </a:pPr>
            <a:r>
              <a:rPr lang="en-CA" sz="1600" b="0" i="0" u="none" strike="noStrike" cap="none">
                <a:solidFill>
                  <a:srgbClr val="000000"/>
                </a:solidFill>
                <a:latin typeface="Calibri"/>
                <a:ea typeface="Calibri"/>
                <a:cs typeface="Calibri"/>
                <a:sym typeface="Calibri"/>
              </a:rPr>
              <a:t>1. Responds to a specific set of instructions in a well-defined manner </a:t>
            </a:r>
          </a:p>
          <a:p>
            <a:pPr marL="677304" marR="0" lvl="1" indent="-220104" algn="l" rtl="0">
              <a:lnSpc>
                <a:spcPct val="125000"/>
              </a:lnSpc>
              <a:spcBef>
                <a:spcPts val="0"/>
              </a:spcBef>
              <a:spcAft>
                <a:spcPts val="0"/>
              </a:spcAft>
              <a:buClr>
                <a:srgbClr val="000000"/>
              </a:buClr>
              <a:buSzPct val="25000"/>
              <a:buFont typeface="Calibri"/>
              <a:buChar char="-"/>
            </a:pPr>
            <a:r>
              <a:rPr lang="en-CA" sz="1600" b="0" i="0" u="none" strike="noStrike" cap="none">
                <a:solidFill>
                  <a:srgbClr val="000000"/>
                </a:solidFill>
                <a:latin typeface="Calibri"/>
                <a:ea typeface="Calibri"/>
                <a:cs typeface="Calibri"/>
                <a:sym typeface="Calibri"/>
              </a:rPr>
              <a:t>2. Can execute a pre-recorded list of instructions (a program)</a:t>
            </a:r>
          </a:p>
          <a:p>
            <a:pPr marL="220104" marR="0" lvl="0" indent="-220104" algn="l" rtl="0">
              <a:lnSpc>
                <a:spcPct val="125000"/>
              </a:lnSpc>
              <a:spcBef>
                <a:spcPts val="0"/>
              </a:spcBef>
              <a:buClr>
                <a:srgbClr val="000000"/>
              </a:buClr>
              <a:buSzPct val="25000"/>
              <a:buFont typeface="Calibri"/>
              <a:buNone/>
            </a:pPr>
            <a:r>
              <a:rPr lang="en-CA" sz="1600" b="0" i="0" u="none" strike="noStrike" cap="none">
                <a:solidFill>
                  <a:srgbClr val="000000"/>
                </a:solidFill>
                <a:latin typeface="Calibri"/>
                <a:ea typeface="Calibri"/>
                <a:cs typeface="Calibri"/>
                <a:sym typeface="Calibri"/>
              </a:rPr>
              <a:t> </a:t>
            </a:r>
          </a:p>
        </p:txBody>
      </p:sp>
      <p:sp>
        <p:nvSpPr>
          <p:cNvPr id="446" name="Shape 446"/>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5</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Shape 86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6" name="Shape 866"/>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Now that you’ve worked through it and solved it, here’s one final way of looking at it.</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Let’s change the formatting slightly…</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Adding parentheses is a concise way of decomposing the problem, each set indicates a new line (and an indentation)…</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How is this useful?  (go to next slide)</a:t>
            </a:r>
            <a:br>
              <a:rPr lang="en-CA" sz="1200" b="0" i="0" u="none" strike="noStrike" cap="none">
                <a:solidFill>
                  <a:schemeClr val="dk1"/>
                </a:solidFill>
                <a:latin typeface="Calibri"/>
                <a:ea typeface="Calibri"/>
                <a:cs typeface="Calibri"/>
                <a:sym typeface="Calibri"/>
              </a:rPr>
            </a:br>
            <a:endParaRPr lang="en-CA" sz="1200" b="0" i="0" u="none" strike="noStrike" cap="none">
              <a:solidFill>
                <a:schemeClr val="dk1"/>
              </a:solidFill>
              <a:latin typeface="Calibri"/>
              <a:ea typeface="Calibri"/>
              <a:cs typeface="Calibri"/>
              <a:sym typeface="Calibri"/>
            </a:endParaRPr>
          </a:p>
        </p:txBody>
      </p:sp>
      <p:sp>
        <p:nvSpPr>
          <p:cNvPr id="867" name="Shape 867"/>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50</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Shape 87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3" name="Shape 873"/>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Additional computational thinking challenge- if time permits.</a:t>
            </a:r>
          </a:p>
        </p:txBody>
      </p:sp>
      <p:sp>
        <p:nvSpPr>
          <p:cNvPr id="874" name="Shape 874"/>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51</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Shape 879"/>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0" name="Shape 880"/>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By adding 1 to 200 we get 201,  2 to 199 we get 201, etc.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This gives us a pattern that from which we can create a simple algorithm:  into a simple formula 201 x 100 (pairs).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Solving this problem uses decomposition, logic and pattern recognition.  We’ve reduced a very long algorithm, into a much simpler efficient one through Computational Thinking. </a:t>
            </a:r>
          </a:p>
        </p:txBody>
      </p:sp>
      <p:sp>
        <p:nvSpPr>
          <p:cNvPr id="881" name="Shape 881"/>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52</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Shape 886"/>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7" name="Shape 887"/>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If we add 1 to 200 we get 201,  2 to 199 we get 201, etc.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This gives us a pattern that from which we can create a simple algorithm:  into a simple formula 201 x 100 (pairs).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CA" sz="1200" b="0" i="0" u="none" strike="noStrike" cap="none">
                <a:solidFill>
                  <a:schemeClr val="dk1"/>
                </a:solidFill>
                <a:latin typeface="Calibri"/>
                <a:ea typeface="Calibri"/>
                <a:cs typeface="Calibri"/>
                <a:sym typeface="Calibri"/>
              </a:rPr>
              <a:t>Solving this problem uses decomposition, logic and pattern recognition.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We’ve found an efficient algorithm through Computational Thinking.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We have improved our skills in decomposition, logic and pattern recognition and learned a new algorithm to solve a similar problem the next time it is encountered</a:t>
            </a:r>
          </a:p>
        </p:txBody>
      </p:sp>
      <p:sp>
        <p:nvSpPr>
          <p:cNvPr id="888" name="Shape 888"/>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CA"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53</a:t>
            </a:fld>
            <a:endParaRPr lang="en-CA"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4" name="Shape 894"/>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95" name="Shape 895"/>
          <p:cNvSpPr txBox="1">
            <a:spLocks noGrp="1"/>
          </p:cNvSpPr>
          <p:nvPr>
            <p:ph type="sldNum" idx="12"/>
          </p:nvPr>
        </p:nvSpPr>
        <p:spPr>
          <a:xfrm>
            <a:off x="3970937" y="8829967"/>
            <a:ext cx="3037799" cy="46469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54</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1" name="Shape 901"/>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02" name="Shape 902"/>
          <p:cNvSpPr txBox="1">
            <a:spLocks noGrp="1"/>
          </p:cNvSpPr>
          <p:nvPr>
            <p:ph type="sldNum" idx="12"/>
          </p:nvPr>
        </p:nvSpPr>
        <p:spPr>
          <a:xfrm>
            <a:off x="3970937" y="8829967"/>
            <a:ext cx="3037799" cy="46469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55</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http://www.computerhistory.org/revolution/birth-of-the-computer/4/78: ENIAC</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Background: ENIAC – Replacing a bad tube meant checking among the computer’s 19 000 possibilities.</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A computer is a programmable machine. </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Modern computers are electronic and digital:</a:t>
            </a:r>
          </a:p>
          <a:p>
            <a:pPr marL="0" marR="0" lvl="0" indent="0" algn="l" rtl="0">
              <a:spcBef>
                <a:spcPts val="0"/>
              </a:spcBef>
              <a:spcAft>
                <a:spcPts val="0"/>
              </a:spcAft>
              <a:buClr>
                <a:schemeClr val="dk1"/>
              </a:buClr>
              <a:buSzPct val="100000"/>
              <a:buFont typeface="Calibri"/>
              <a:buChar char="-"/>
            </a:pPr>
            <a:r>
              <a:rPr lang="en-CA" sz="1200" b="0" i="0" u="none" strike="noStrike" cap="none">
                <a:solidFill>
                  <a:schemeClr val="dk1"/>
                </a:solidFill>
                <a:latin typeface="Calibri"/>
                <a:ea typeface="Calibri"/>
                <a:cs typeface="Calibri"/>
                <a:sym typeface="Calibri"/>
              </a:rPr>
              <a:t> Hardware: what we can physically touch (the actual machinery): circuits, wires, hard drives, memory chips, speakers, vieo card, motherboard, computer case, monitor, mouse, keyboard, etc...  </a:t>
            </a:r>
          </a:p>
          <a:p>
            <a:pPr marL="0" marR="0" lvl="0" indent="0" algn="l" rtl="0">
              <a:spcBef>
                <a:spcPts val="0"/>
              </a:spcBef>
              <a:buClr>
                <a:schemeClr val="dk1"/>
              </a:buClr>
              <a:buSzPct val="100000"/>
              <a:buFont typeface="Calibri"/>
              <a:buChar char="-"/>
            </a:pPr>
            <a:r>
              <a:rPr lang="en-CA" sz="1200" b="0" i="0" u="none" strike="noStrike" cap="none">
                <a:solidFill>
                  <a:schemeClr val="dk1"/>
                </a:solidFill>
                <a:latin typeface="Calibri"/>
                <a:ea typeface="Calibri"/>
                <a:cs typeface="Calibri"/>
                <a:sym typeface="Calibri"/>
              </a:rPr>
              <a:t> Software: data and instructions allowing a computer to perform a specific task</a:t>
            </a:r>
          </a:p>
        </p:txBody>
      </p:sp>
      <p:sp>
        <p:nvSpPr>
          <p:cNvPr id="456" name="Shape 456"/>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6</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5" name="Shape 465"/>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Ask the question to the audience and ask people to raise their hands in they think “Yes”, “No”, “Not Sure”.</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The answer is “No”.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Computers do not have brains, they do what someone has told them to do: the instructions are the software running on the computer. If a computer “appears” to think, it is simply processing vast quantities of information very quickly.</a:t>
            </a:r>
            <a:br>
              <a:rPr lang="en-CA" sz="1200" b="0" i="0" u="none" strike="noStrike" cap="none">
                <a:solidFill>
                  <a:schemeClr val="dk1"/>
                </a:solidFill>
                <a:latin typeface="Calibri"/>
                <a:ea typeface="Calibri"/>
                <a:cs typeface="Calibri"/>
                <a:sym typeface="Calibri"/>
              </a:rPr>
            </a:br>
            <a:endParaRPr lang="en-CA"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66" name="Shape 466"/>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7</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Let’s go through an exercise:</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This unplugged activity is used to illustrate</a:t>
            </a:r>
          </a:p>
          <a:p>
            <a:pPr marL="0" marR="0" lvl="0" indent="0" algn="l" rtl="0">
              <a:spcBef>
                <a:spcPts val="0"/>
              </a:spcBef>
              <a:spcAft>
                <a:spcPts val="0"/>
              </a:spcAft>
              <a:buClr>
                <a:schemeClr val="dk1"/>
              </a:buClr>
              <a:buSzPct val="25000"/>
              <a:buFont typeface="Calibri"/>
              <a:buNone/>
            </a:pPr>
            <a:r>
              <a:rPr lang="en-CA" sz="1200" b="0" i="0" u="none" strike="noStrike" cap="none">
                <a:solidFill>
                  <a:schemeClr val="dk1"/>
                </a:solidFill>
                <a:latin typeface="Calibri"/>
                <a:ea typeface="Calibri"/>
                <a:cs typeface="Calibri"/>
                <a:sym typeface="Calibri"/>
              </a:rPr>
              <a:t>-  what it takes to communicate with a computer: instructions must be detailed and precise.</a:t>
            </a:r>
            <a:br>
              <a:rPr lang="en-CA" sz="1200" b="0" i="0" u="none" strike="noStrike" cap="none">
                <a:solidFill>
                  <a:schemeClr val="dk1"/>
                </a:solidFill>
                <a:latin typeface="Calibri"/>
                <a:ea typeface="Calibri"/>
                <a:cs typeface="Calibri"/>
                <a:sym typeface="Calibri"/>
              </a:rPr>
            </a:br>
            <a:r>
              <a:rPr lang="en-CA" sz="1200" b="0" i="0" u="none" strike="noStrike" cap="none">
                <a:solidFill>
                  <a:schemeClr val="dk1"/>
                </a:solidFill>
                <a:latin typeface="Calibri"/>
                <a:ea typeface="Calibri"/>
                <a:cs typeface="Calibri"/>
                <a:sym typeface="Calibri"/>
              </a:rPr>
              <a:t>- different practices in computer programming: planning, collaborating, debugging, experimenting</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72" name="Shape 472"/>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8</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7" name="Shape 477"/>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478" name="Shape 478"/>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9</a:t>
            </a:fld>
            <a:endParaRPr lang="en-CA"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6" y="8785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8"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54"/>
        <p:cNvGrpSpPr/>
        <p:nvPr/>
      </p:nvGrpSpPr>
      <p:grpSpPr>
        <a:xfrm>
          <a:off x="0" y="0"/>
          <a:ext cx="0" cy="0"/>
          <a:chOff x="0" y="0"/>
          <a:chExt cx="0" cy="0"/>
        </a:xfrm>
      </p:grpSpPr>
      <p:sp>
        <p:nvSpPr>
          <p:cNvPr id="55" name="Shape 55"/>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56" name="Shape 56" descr="KCJ_PPTBandeSymboleBleue.png"/>
          <p:cNvPicPr preferRelativeResize="0"/>
          <p:nvPr/>
        </p:nvPicPr>
        <p:blipFill rotWithShape="1">
          <a:blip r:embed="rId2">
            <a:alphaModFix/>
          </a:blip>
          <a:srcRect/>
          <a:stretch/>
        </p:blipFill>
        <p:spPr>
          <a:xfrm>
            <a:off x="7073129" y="0"/>
            <a:ext cx="890587" cy="5143499"/>
          </a:xfrm>
          <a:prstGeom prst="rect">
            <a:avLst/>
          </a:prstGeom>
          <a:noFill/>
          <a:ln>
            <a:noFill/>
          </a:ln>
        </p:spPr>
      </p:pic>
      <p:sp>
        <p:nvSpPr>
          <p:cNvPr id="57" name="Shape 57"/>
          <p:cNvSpPr txBox="1">
            <a:spLocks noGrp="1"/>
          </p:cNvSpPr>
          <p:nvPr>
            <p:ph type="title"/>
          </p:nvPr>
        </p:nvSpPr>
        <p:spPr>
          <a:xfrm>
            <a:off x="894796"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
        <p:nvSpPr>
          <p:cNvPr id="58" name="Shape 58"/>
          <p:cNvSpPr txBox="1"/>
          <p:nvPr/>
        </p:nvSpPr>
        <p:spPr>
          <a:xfrm>
            <a:off x="512045" y="3188758"/>
            <a:ext cx="5661980" cy="1377813"/>
          </a:xfrm>
          <a:prstGeom prst="rect">
            <a:avLst/>
          </a:prstGeom>
          <a:noFill/>
          <a:ln>
            <a:noFill/>
          </a:ln>
        </p:spPr>
        <p:txBody>
          <a:bodyPr lIns="81600" tIns="40800" rIns="81600" bIns="408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CA" sz="13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59"/>
        <p:cNvGrpSpPr/>
        <p:nvPr/>
      </p:nvGrpSpPr>
      <p:grpSpPr>
        <a:xfrm>
          <a:off x="0" y="0"/>
          <a:ext cx="0" cy="0"/>
          <a:chOff x="0" y="0"/>
          <a:chExt cx="0" cy="0"/>
        </a:xfrm>
      </p:grpSpPr>
      <p:sp>
        <p:nvSpPr>
          <p:cNvPr id="60" name="Shape 60"/>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61" name="Shape 61"/>
          <p:cNvSpPr txBox="1">
            <a:spLocks noGrp="1"/>
          </p:cNvSpPr>
          <p:nvPr>
            <p:ph type="title"/>
          </p:nvPr>
        </p:nvSpPr>
        <p:spPr>
          <a:xfrm>
            <a:off x="894796"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
        <p:nvSpPr>
          <p:cNvPr id="62" name="Shape 62"/>
          <p:cNvSpPr txBox="1"/>
          <p:nvPr/>
        </p:nvSpPr>
        <p:spPr>
          <a:xfrm>
            <a:off x="512045" y="3188758"/>
            <a:ext cx="5661980" cy="1377813"/>
          </a:xfrm>
          <a:prstGeom prst="rect">
            <a:avLst/>
          </a:prstGeom>
          <a:noFill/>
          <a:ln>
            <a:noFill/>
          </a:ln>
        </p:spPr>
        <p:txBody>
          <a:bodyPr lIns="81600" tIns="40800" rIns="81600" bIns="408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CA" sz="13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63" name="Shape 63" descr="KCJ_PPTBandeSymboleOrange.png"/>
          <p:cNvPicPr preferRelativeResize="0"/>
          <p:nvPr/>
        </p:nvPicPr>
        <p:blipFill rotWithShape="1">
          <a:blip r:embed="rId2">
            <a:alphaModFix/>
          </a:blip>
          <a:srcRect/>
          <a:stretch/>
        </p:blipFill>
        <p:spPr>
          <a:xfrm>
            <a:off x="7073129" y="0"/>
            <a:ext cx="890587" cy="51434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512047"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pic>
        <p:nvPicPr>
          <p:cNvPr id="66" name="Shape 66" descr="KCJ_PPTBandeSymboleGrisPale.png"/>
          <p:cNvPicPr preferRelativeResize="0"/>
          <p:nvPr/>
        </p:nvPicPr>
        <p:blipFill rotWithShape="1">
          <a:blip r:embed="rId2">
            <a:alphaModFix/>
          </a:blip>
          <a:srcRect/>
          <a:stretch/>
        </p:blipFill>
        <p:spPr>
          <a:xfrm>
            <a:off x="7073129" y="0"/>
            <a:ext cx="890587"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894796"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pic>
        <p:nvPicPr>
          <p:cNvPr id="69" name="Shape 69" descr="KCJ_PPTBandeSymboleGrisPale.png"/>
          <p:cNvPicPr preferRelativeResize="0"/>
          <p:nvPr/>
        </p:nvPicPr>
        <p:blipFill rotWithShape="1">
          <a:blip r:embed="rId2">
            <a:alphaModFix/>
          </a:blip>
          <a:srcRect/>
          <a:stretch/>
        </p:blipFill>
        <p:spPr>
          <a:xfrm>
            <a:off x="7073129" y="0"/>
            <a:ext cx="890587"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70"/>
        <p:cNvGrpSpPr/>
        <p:nvPr/>
      </p:nvGrpSpPr>
      <p:grpSpPr>
        <a:xfrm>
          <a:off x="0" y="0"/>
          <a:ext cx="0" cy="0"/>
          <a:chOff x="0" y="0"/>
          <a:chExt cx="0" cy="0"/>
        </a:xfrm>
      </p:grpSpPr>
      <p:sp>
        <p:nvSpPr>
          <p:cNvPr id="71" name="Shape 71"/>
          <p:cNvSpPr/>
          <p:nvPr/>
        </p:nvSpPr>
        <p:spPr>
          <a:xfrm>
            <a:off x="1" y="0"/>
            <a:ext cx="2761361" cy="5143499"/>
          </a:xfrm>
          <a:prstGeom prst="rect">
            <a:avLst/>
          </a:prstGeom>
          <a:solidFill>
            <a:schemeClr val="dk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72" name="Shape 72"/>
          <p:cNvSpPr/>
          <p:nvPr/>
        </p:nvSpPr>
        <p:spPr>
          <a:xfrm rot="10800000" flipH="1">
            <a:off x="2280285" y="205978"/>
            <a:ext cx="2453475" cy="873721"/>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73" name="Shape 73"/>
          <p:cNvSpPr txBox="1">
            <a:spLocks noGrp="1"/>
          </p:cNvSpPr>
          <p:nvPr>
            <p:ph type="title"/>
          </p:nvPr>
        </p:nvSpPr>
        <p:spPr>
          <a:xfrm>
            <a:off x="2590800" y="205980"/>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
        <p:nvSpPr>
          <p:cNvPr id="74" name="Shape 74"/>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1pPr>
            <a:lvl2pPr marL="663285" marR="0" lvl="1" indent="73315"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020439" marR="0" lvl="2" indent="97161" algn="l" rtl="0">
              <a:lnSpc>
                <a:spcPct val="100000"/>
              </a:lnSpc>
              <a:spcBef>
                <a:spcPts val="321"/>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428614" marR="0" lvl="3" indent="57286"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836790" marR="0" lvl="4" indent="55509"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75" name="Shape 75"/>
          <p:cNvCxnSpPr/>
          <p:nvPr/>
        </p:nvCxnSpPr>
        <p:spPr>
          <a:xfrm>
            <a:off x="3124200" y="1356525"/>
            <a:ext cx="551199" cy="0"/>
          </a:xfrm>
          <a:prstGeom prst="straightConnector1">
            <a:avLst/>
          </a:prstGeom>
          <a:noFill/>
          <a:ln w="76200" cap="rnd" cmpd="sng">
            <a:solidFill>
              <a:schemeClr val="dk1"/>
            </a:solidFill>
            <a:prstDash val="solid"/>
            <a:round/>
            <a:headEnd type="none" w="med" len="med"/>
            <a:tailEnd type="none" w="med" len="med"/>
          </a:ln>
        </p:spPr>
      </p:cxnSp>
      <p:pic>
        <p:nvPicPr>
          <p:cNvPr id="76" name="Shape 76"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77"/>
        <p:cNvGrpSpPr/>
        <p:nvPr/>
      </p:nvGrpSpPr>
      <p:grpSpPr>
        <a:xfrm>
          <a:off x="0" y="0"/>
          <a:ext cx="0" cy="0"/>
          <a:chOff x="0" y="0"/>
          <a:chExt cx="0" cy="0"/>
        </a:xfrm>
      </p:grpSpPr>
      <p:sp>
        <p:nvSpPr>
          <p:cNvPr id="78" name="Shape 78"/>
          <p:cNvSpPr>
            <a:spLocks noGrp="1"/>
          </p:cNvSpPr>
          <p:nvPr>
            <p:ph type="pic" idx="2"/>
          </p:nvPr>
        </p:nvSpPr>
        <p:spPr>
          <a:xfrm>
            <a:off x="1" y="0"/>
            <a:ext cx="2761361" cy="5143499"/>
          </a:xfrm>
          <a:prstGeom prst="rect">
            <a:avLst/>
          </a:prstGeom>
          <a:noFill/>
          <a:ln>
            <a:noFill/>
          </a:ln>
        </p:spPr>
        <p:txBody>
          <a:bodyPr lIns="91425" tIns="91425" rIns="91425" bIns="91425" anchor="t" anchorCtr="0"/>
          <a:lstStyle>
            <a:lvl1pPr marL="0" marR="0" lvl="0" indent="0" algn="l" rtl="0">
              <a:lnSpc>
                <a:spcPct val="100000"/>
              </a:lnSpc>
              <a:spcBef>
                <a:spcPts val="571"/>
              </a:spcBef>
              <a:spcAft>
                <a:spcPts val="0"/>
              </a:spcAft>
              <a:buClr>
                <a:schemeClr val="dk1"/>
              </a:buClr>
              <a:buFont typeface="Arial"/>
              <a:buNone/>
              <a:defRPr sz="2900" b="0" i="0" u="none" strike="noStrike" cap="none">
                <a:solidFill>
                  <a:schemeClr val="dk1"/>
                </a:solidFill>
                <a:latin typeface="Arial"/>
                <a:ea typeface="Arial"/>
                <a:cs typeface="Arial"/>
                <a:sym typeface="Arial"/>
              </a:defRPr>
            </a:lvl1pPr>
            <a:lvl2pPr marL="408176" marR="0" lvl="1" indent="-1776" algn="l" rtl="0">
              <a:lnSpc>
                <a:spcPct val="100000"/>
              </a:lnSpc>
              <a:spcBef>
                <a:spcPts val="500"/>
              </a:spcBef>
              <a:spcAft>
                <a:spcPts val="0"/>
              </a:spcAft>
              <a:buClr>
                <a:schemeClr val="dk1"/>
              </a:buClr>
              <a:buFont typeface="Arial"/>
              <a:buNone/>
              <a:defRPr sz="2500" b="0" i="0" u="none" strike="noStrike" cap="none">
                <a:solidFill>
                  <a:schemeClr val="dk1"/>
                </a:solidFill>
                <a:latin typeface="Arial"/>
                <a:ea typeface="Arial"/>
                <a:cs typeface="Arial"/>
                <a:sym typeface="Arial"/>
              </a:defRPr>
            </a:lvl2pPr>
            <a:lvl3pPr marL="816351" marR="0" lvl="2" indent="-3551" algn="l" rtl="0">
              <a:lnSpc>
                <a:spcPct val="100000"/>
              </a:lnSpc>
              <a:spcBef>
                <a:spcPts val="428"/>
              </a:spcBef>
              <a:spcAft>
                <a:spcPts val="0"/>
              </a:spcAft>
              <a:buClr>
                <a:schemeClr val="dk1"/>
              </a:buClr>
              <a:buFont typeface="Arial"/>
              <a:buNone/>
              <a:defRPr sz="2100" b="0" i="0" u="none" strike="noStrike" cap="none">
                <a:solidFill>
                  <a:schemeClr val="dk1"/>
                </a:solidFill>
                <a:latin typeface="Arial"/>
                <a:ea typeface="Arial"/>
                <a:cs typeface="Arial"/>
                <a:sym typeface="Arial"/>
              </a:defRPr>
            </a:lvl3pPr>
            <a:lvl4pPr marL="1224527" marR="0" lvl="3" indent="-5327"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632703" marR="0" lvl="4" indent="-7103"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040878" marR="0" lvl="5" indent="-8877"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p:nvPr/>
        </p:nvSpPr>
        <p:spPr>
          <a:xfrm rot="10800000" flipH="1">
            <a:off x="2280285" y="205978"/>
            <a:ext cx="2453475" cy="873721"/>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80" name="Shape 80"/>
          <p:cNvSpPr/>
          <p:nvPr/>
        </p:nvSpPr>
        <p:spPr>
          <a:xfrm rot="10800000" flipH="1">
            <a:off x="2280285" y="205978"/>
            <a:ext cx="2453475" cy="873721"/>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81" name="Shape 81"/>
          <p:cNvSpPr txBox="1">
            <a:spLocks noGrp="1"/>
          </p:cNvSpPr>
          <p:nvPr>
            <p:ph type="title"/>
          </p:nvPr>
        </p:nvSpPr>
        <p:spPr>
          <a:xfrm>
            <a:off x="2590800" y="205980"/>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
        <p:nvSpPr>
          <p:cNvPr id="82" name="Shape 82"/>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1pPr>
            <a:lvl2pPr marL="663285" marR="0" lvl="1" indent="73315"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020439" marR="0" lvl="2" indent="97161" algn="l" rtl="0">
              <a:lnSpc>
                <a:spcPct val="100000"/>
              </a:lnSpc>
              <a:spcBef>
                <a:spcPts val="321"/>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428614" marR="0" lvl="3" indent="57286"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836790" marR="0" lvl="4" indent="55509"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83" name="Shape 83"/>
          <p:cNvCxnSpPr/>
          <p:nvPr/>
        </p:nvCxnSpPr>
        <p:spPr>
          <a:xfrm>
            <a:off x="3124200" y="1356525"/>
            <a:ext cx="551199" cy="0"/>
          </a:xfrm>
          <a:prstGeom prst="straightConnector1">
            <a:avLst/>
          </a:prstGeom>
          <a:noFill/>
          <a:ln w="76200" cap="rnd" cmpd="sng">
            <a:solidFill>
              <a:schemeClr val="dk1"/>
            </a:solidFill>
            <a:prstDash val="solid"/>
            <a:round/>
            <a:headEnd type="none" w="med" len="med"/>
            <a:tailEnd type="none" w="med" len="med"/>
          </a:ln>
        </p:spPr>
      </p:cxnSp>
      <p:pic>
        <p:nvPicPr>
          <p:cNvPr id="84" name="Shape 84"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Vide">
    <p:spTree>
      <p:nvGrpSpPr>
        <p:cNvPr id="1" name="Shape 85"/>
        <p:cNvGrpSpPr/>
        <p:nvPr/>
      </p:nvGrpSpPr>
      <p:grpSpPr>
        <a:xfrm>
          <a:off x="0" y="0"/>
          <a:ext cx="0" cy="0"/>
          <a:chOff x="0" y="0"/>
          <a:chExt cx="0" cy="0"/>
        </a:xfrm>
      </p:grpSpPr>
      <p:sp>
        <p:nvSpPr>
          <p:cNvPr id="86" name="Shape 86"/>
          <p:cNvSpPr>
            <a:spLocks noGrp="1"/>
          </p:cNvSpPr>
          <p:nvPr>
            <p:ph type="pic" idx="2"/>
          </p:nvPr>
        </p:nvSpPr>
        <p:spPr>
          <a:xfrm>
            <a:off x="1" y="0"/>
            <a:ext cx="2761361" cy="5143499"/>
          </a:xfrm>
          <a:prstGeom prst="rect">
            <a:avLst/>
          </a:prstGeom>
          <a:noFill/>
          <a:ln>
            <a:noFill/>
          </a:ln>
        </p:spPr>
        <p:txBody>
          <a:bodyPr lIns="91425" tIns="91425" rIns="91425" bIns="91425" anchor="t" anchorCtr="0"/>
          <a:lstStyle>
            <a:lvl1pPr marL="0" marR="0" lvl="0" indent="0" algn="l" rtl="0">
              <a:lnSpc>
                <a:spcPct val="100000"/>
              </a:lnSpc>
              <a:spcBef>
                <a:spcPts val="571"/>
              </a:spcBef>
              <a:spcAft>
                <a:spcPts val="0"/>
              </a:spcAft>
              <a:buClr>
                <a:schemeClr val="dk2"/>
              </a:buClr>
              <a:buFont typeface="Arial"/>
              <a:buNone/>
              <a:defRPr sz="2900" b="0" i="0" u="none" strike="noStrike" cap="none">
                <a:solidFill>
                  <a:schemeClr val="dk2"/>
                </a:solidFill>
                <a:latin typeface="Arial"/>
                <a:ea typeface="Arial"/>
                <a:cs typeface="Arial"/>
                <a:sym typeface="Arial"/>
              </a:defRPr>
            </a:lvl1pPr>
            <a:lvl2pPr marL="408176" marR="0" lvl="1" indent="-1776" algn="l" rtl="0">
              <a:lnSpc>
                <a:spcPct val="100000"/>
              </a:lnSpc>
              <a:spcBef>
                <a:spcPts val="500"/>
              </a:spcBef>
              <a:spcAft>
                <a:spcPts val="0"/>
              </a:spcAft>
              <a:buClr>
                <a:schemeClr val="dk1"/>
              </a:buClr>
              <a:buFont typeface="Arial"/>
              <a:buNone/>
              <a:defRPr sz="2500" b="0" i="0" u="none" strike="noStrike" cap="none">
                <a:solidFill>
                  <a:schemeClr val="dk1"/>
                </a:solidFill>
                <a:latin typeface="Arial"/>
                <a:ea typeface="Arial"/>
                <a:cs typeface="Arial"/>
                <a:sym typeface="Arial"/>
              </a:defRPr>
            </a:lvl2pPr>
            <a:lvl3pPr marL="816351" marR="0" lvl="2" indent="-3551" algn="l" rtl="0">
              <a:lnSpc>
                <a:spcPct val="100000"/>
              </a:lnSpc>
              <a:spcBef>
                <a:spcPts val="428"/>
              </a:spcBef>
              <a:spcAft>
                <a:spcPts val="0"/>
              </a:spcAft>
              <a:buClr>
                <a:schemeClr val="dk1"/>
              </a:buClr>
              <a:buFont typeface="Arial"/>
              <a:buNone/>
              <a:defRPr sz="2100" b="0" i="0" u="none" strike="noStrike" cap="none">
                <a:solidFill>
                  <a:schemeClr val="dk1"/>
                </a:solidFill>
                <a:latin typeface="Arial"/>
                <a:ea typeface="Arial"/>
                <a:cs typeface="Arial"/>
                <a:sym typeface="Arial"/>
              </a:defRPr>
            </a:lvl3pPr>
            <a:lvl4pPr marL="1224527" marR="0" lvl="3" indent="-5327"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632703" marR="0" lvl="4" indent="-7103"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040878" marR="0" lvl="5" indent="-8877"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p:nvPr/>
        </p:nvSpPr>
        <p:spPr>
          <a:xfrm rot="10800000" flipH="1">
            <a:off x="2280285" y="205978"/>
            <a:ext cx="2453475" cy="873721"/>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2590800" y="205980"/>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
        <p:nvSpPr>
          <p:cNvPr id="89" name="Shape 89"/>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dk2"/>
              </a:buClr>
              <a:buSzPct val="100000"/>
              <a:buFont typeface="Arial"/>
              <a:buChar char="•"/>
              <a:defRPr sz="2100" b="0" i="0" u="none" strike="noStrike" cap="none">
                <a:solidFill>
                  <a:schemeClr val="dk2"/>
                </a:solidFill>
                <a:latin typeface="Arial"/>
                <a:ea typeface="Arial"/>
                <a:cs typeface="Arial"/>
                <a:sym typeface="Arial"/>
              </a:defRPr>
            </a:lvl1pPr>
            <a:lvl2pPr marL="663285" marR="0" lvl="1" indent="73315" algn="l" rtl="0">
              <a:lnSpc>
                <a:spcPct val="100000"/>
              </a:lnSpc>
              <a:spcBef>
                <a:spcPts val="357"/>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2pPr>
            <a:lvl3pPr marL="1020439" marR="0" lvl="2" indent="97161" algn="l" rtl="0">
              <a:lnSpc>
                <a:spcPct val="100000"/>
              </a:lnSpc>
              <a:spcBef>
                <a:spcPts val="321"/>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3pPr>
            <a:lvl4pPr marL="1428614" marR="0" lvl="3" indent="57286"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36790" marR="0" lvl="4" indent="55509"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90" name="Shape 90"/>
          <p:cNvCxnSpPr/>
          <p:nvPr/>
        </p:nvCxnSpPr>
        <p:spPr>
          <a:xfrm>
            <a:off x="3124200" y="1356525"/>
            <a:ext cx="551199" cy="0"/>
          </a:xfrm>
          <a:prstGeom prst="straightConnector1">
            <a:avLst/>
          </a:prstGeom>
          <a:noFill/>
          <a:ln w="76200" cap="rnd" cmpd="sng">
            <a:solidFill>
              <a:schemeClr val="dk2"/>
            </a:solidFill>
            <a:prstDash val="solid"/>
            <a:round/>
            <a:headEnd type="none" w="med" len="med"/>
            <a:tailEnd type="none" w="med" len="med"/>
          </a:ln>
        </p:spPr>
      </p:cxnSp>
      <p:pic>
        <p:nvPicPr>
          <p:cNvPr id="91" name="Shape 91"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94" name="Shape 94"/>
          <p:cNvSpPr txBox="1">
            <a:spLocks noGrp="1"/>
          </p:cNvSpPr>
          <p:nvPr>
            <p:ph type="body" idx="1"/>
          </p:nvPr>
        </p:nvSpPr>
        <p:spPr>
          <a:xfrm>
            <a:off x="1168166" y="1128858"/>
            <a:ext cx="6813569" cy="287250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95" name="Shape 95"/>
          <p:cNvCxnSpPr/>
          <p:nvPr/>
        </p:nvCxnSpPr>
        <p:spPr>
          <a:xfrm>
            <a:off x="1168166"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96"/>
        <p:cNvGrpSpPr/>
        <p:nvPr/>
      </p:nvGrpSpPr>
      <p:grpSpPr>
        <a:xfrm>
          <a:off x="0" y="0"/>
          <a:ext cx="0" cy="0"/>
          <a:chOff x="0" y="0"/>
          <a:chExt cx="0" cy="0"/>
        </a:xfrm>
      </p:grpSpPr>
      <p:sp>
        <p:nvSpPr>
          <p:cNvPr id="97" name="Shape 97"/>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98" name="Shape 98"/>
          <p:cNvSpPr txBox="1">
            <a:spLocks noGrp="1"/>
          </p:cNvSpPr>
          <p:nvPr>
            <p:ph type="body" idx="1"/>
          </p:nvPr>
        </p:nvSpPr>
        <p:spPr>
          <a:xfrm>
            <a:off x="1168166" y="1128858"/>
            <a:ext cx="6813569" cy="287250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99" name="Shape 99"/>
          <p:cNvCxnSpPr/>
          <p:nvPr/>
        </p:nvCxnSpPr>
        <p:spPr>
          <a:xfrm>
            <a:off x="1168166"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100"/>
        <p:cNvGrpSpPr/>
        <p:nvPr/>
      </p:nvGrpSpPr>
      <p:grpSpPr>
        <a:xfrm>
          <a:off x="0" y="0"/>
          <a:ext cx="0" cy="0"/>
          <a:chOff x="0" y="0"/>
          <a:chExt cx="0" cy="0"/>
        </a:xfrm>
      </p:grpSpPr>
      <p:sp>
        <p:nvSpPr>
          <p:cNvPr id="101" name="Shape 101"/>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102" name="Shape 102"/>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03" name="Shape 103" descr="LogoKCJ_3lignes_BlancRGB.png"/>
          <p:cNvPicPr preferRelativeResize="0"/>
          <p:nvPr/>
        </p:nvPicPr>
        <p:blipFill rotWithShape="1">
          <a:blip r:embed="rId2">
            <a:alphaModFix/>
          </a:blip>
          <a:srcRect l="6231" t="15937" r="50559" b="11553"/>
          <a:stretch/>
        </p:blipFill>
        <p:spPr>
          <a:xfrm>
            <a:off x="8066250" y="4365776"/>
            <a:ext cx="1055207" cy="786989"/>
          </a:xfrm>
          <a:prstGeom prst="rect">
            <a:avLst/>
          </a:prstGeom>
          <a:noFill/>
          <a:ln>
            <a:noFill/>
          </a:ln>
        </p:spPr>
      </p:pic>
      <p:pic>
        <p:nvPicPr>
          <p:cNvPr id="104" name="Shape 104" descr="KCJ_PPTStackWinkBleu.png"/>
          <p:cNvPicPr preferRelativeResize="0"/>
          <p:nvPr/>
        </p:nvPicPr>
        <p:blipFill rotWithShape="1">
          <a:blip r:embed="rId3">
            <a:alphaModFix/>
          </a:blip>
          <a:srcRect/>
          <a:stretch/>
        </p:blipFill>
        <p:spPr>
          <a:xfrm>
            <a:off x="349769" y="3996671"/>
            <a:ext cx="1008756" cy="978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19"/>
        <p:cNvGrpSpPr/>
        <p:nvPr/>
      </p:nvGrpSpPr>
      <p:grpSpPr>
        <a:xfrm>
          <a:off x="0" y="0"/>
          <a:ext cx="0" cy="0"/>
          <a:chOff x="0" y="0"/>
          <a:chExt cx="0" cy="0"/>
        </a:xfrm>
      </p:grpSpPr>
      <p:sp>
        <p:nvSpPr>
          <p:cNvPr id="20" name="Shape 20"/>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21" name="Shape 21" descr="(-)orange.png"/>
          <p:cNvPicPr preferRelativeResize="0"/>
          <p:nvPr/>
        </p:nvPicPr>
        <p:blipFill rotWithShape="1">
          <a:blip r:embed="rId2">
            <a:alphaModFix/>
          </a:blip>
          <a:srcRect/>
          <a:stretch/>
        </p:blipFill>
        <p:spPr>
          <a:xfrm>
            <a:off x="2185660" y="1028933"/>
            <a:ext cx="4769201" cy="3085636"/>
          </a:xfrm>
          <a:prstGeom prst="rect">
            <a:avLst/>
          </a:prstGeom>
          <a:noFill/>
          <a:ln>
            <a:noFill/>
          </a:ln>
        </p:spPr>
      </p:pic>
      <p:sp>
        <p:nvSpPr>
          <p:cNvPr id="22" name="Shape 22"/>
          <p:cNvSpPr txBox="1">
            <a:spLocks noGrp="1"/>
          </p:cNvSpPr>
          <p:nvPr>
            <p:ph type="title"/>
          </p:nvPr>
        </p:nvSpPr>
        <p:spPr>
          <a:xfrm>
            <a:off x="1395916" y="1606012"/>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105"/>
        <p:cNvGrpSpPr/>
        <p:nvPr/>
      </p:nvGrpSpPr>
      <p:grpSpPr>
        <a:xfrm>
          <a:off x="0" y="0"/>
          <a:ext cx="0" cy="0"/>
          <a:chOff x="0" y="0"/>
          <a:chExt cx="0" cy="0"/>
        </a:xfrm>
      </p:grpSpPr>
      <p:sp>
        <p:nvSpPr>
          <p:cNvPr id="106" name="Shape 106"/>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107" name="Shape 107"/>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08" name="Shape 108" descr="LogoKCJ_3lignes_BlancRGB.png"/>
          <p:cNvPicPr preferRelativeResize="0"/>
          <p:nvPr/>
        </p:nvPicPr>
        <p:blipFill rotWithShape="1">
          <a:blip r:embed="rId2">
            <a:alphaModFix/>
          </a:blip>
          <a:srcRect l="6231" t="15937" r="50559" b="11553"/>
          <a:stretch/>
        </p:blipFill>
        <p:spPr>
          <a:xfrm>
            <a:off x="8066250" y="4365776"/>
            <a:ext cx="1055207" cy="786989"/>
          </a:xfrm>
          <a:prstGeom prst="rect">
            <a:avLst/>
          </a:prstGeom>
          <a:noFill/>
          <a:ln>
            <a:noFill/>
          </a:ln>
        </p:spPr>
      </p:pic>
      <p:pic>
        <p:nvPicPr>
          <p:cNvPr id="109" name="Shape 109"/>
          <p:cNvPicPr preferRelativeResize="0"/>
          <p:nvPr/>
        </p:nvPicPr>
        <p:blipFill rotWithShape="1">
          <a:blip r:embed="rId3">
            <a:alphaModFix/>
          </a:blip>
          <a:srcRect/>
          <a:stretch/>
        </p:blipFill>
        <p:spPr>
          <a:xfrm>
            <a:off x="259142" y="3922092"/>
            <a:ext cx="1010924" cy="98022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110"/>
        <p:cNvGrpSpPr/>
        <p:nvPr/>
      </p:nvGrpSpPr>
      <p:grpSpPr>
        <a:xfrm>
          <a:off x="0" y="0"/>
          <a:ext cx="0" cy="0"/>
          <a:chOff x="0" y="0"/>
          <a:chExt cx="0" cy="0"/>
        </a:xfrm>
      </p:grpSpPr>
      <p:sp>
        <p:nvSpPr>
          <p:cNvPr id="111" name="Shape 11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112" name="Shape 112" descr="KCJ_PPTOrdi.png"/>
          <p:cNvPicPr preferRelativeResize="0"/>
          <p:nvPr/>
        </p:nvPicPr>
        <p:blipFill rotWithShape="1">
          <a:blip r:embed="rId2">
            <a:alphaModFix/>
          </a:blip>
          <a:srcRect/>
          <a:stretch/>
        </p:blipFill>
        <p:spPr>
          <a:xfrm>
            <a:off x="802529" y="1074533"/>
            <a:ext cx="2881712" cy="2881712"/>
          </a:xfrm>
          <a:prstGeom prst="rect">
            <a:avLst/>
          </a:prstGeom>
          <a:noFill/>
          <a:ln>
            <a:noFill/>
          </a:ln>
        </p:spPr>
      </p:pic>
      <p:sp>
        <p:nvSpPr>
          <p:cNvPr id="113" name="Shape 113"/>
          <p:cNvSpPr txBox="1">
            <a:spLocks noGrp="1"/>
          </p:cNvSpPr>
          <p:nvPr>
            <p:ph type="body" idx="1"/>
          </p:nvPr>
        </p:nvSpPr>
        <p:spPr>
          <a:xfrm>
            <a:off x="3922883" y="1698217"/>
            <a:ext cx="5080209" cy="2770751"/>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14" name="Shape 114" descr="LogoKCJ_3lignes_BlancRGB.png"/>
          <p:cNvPicPr preferRelativeResize="0"/>
          <p:nvPr/>
        </p:nvPicPr>
        <p:blipFill rotWithShape="1">
          <a:blip r:embed="rId3">
            <a:alphaModFix/>
          </a:blip>
          <a:srcRect l="6231" t="15937" r="50559" b="11553"/>
          <a:stretch/>
        </p:blipFill>
        <p:spPr>
          <a:xfrm>
            <a:off x="8066250" y="4365776"/>
            <a:ext cx="1055207" cy="786989"/>
          </a:xfrm>
          <a:prstGeom prst="rect">
            <a:avLst/>
          </a:prstGeom>
          <a:noFill/>
          <a:ln>
            <a:noFill/>
          </a:ln>
        </p:spPr>
      </p:pic>
      <p:sp>
        <p:nvSpPr>
          <p:cNvPr id="115" name="Shape 115"/>
          <p:cNvSpPr txBox="1">
            <a:spLocks noGrp="1"/>
          </p:cNvSpPr>
          <p:nvPr>
            <p:ph type="title"/>
          </p:nvPr>
        </p:nvSpPr>
        <p:spPr>
          <a:xfrm>
            <a:off x="4250010" y="266712"/>
            <a:ext cx="4753080" cy="1431502"/>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2900" b="0" i="0" u="none" strike="noStrike" cap="none">
                <a:solidFill>
                  <a:schemeClr val="dk1"/>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116"/>
        <p:cNvGrpSpPr/>
        <p:nvPr/>
      </p:nvGrpSpPr>
      <p:grpSpPr>
        <a:xfrm>
          <a:off x="0" y="0"/>
          <a:ext cx="0" cy="0"/>
          <a:chOff x="0" y="0"/>
          <a:chExt cx="0" cy="0"/>
        </a:xfrm>
      </p:grpSpPr>
      <p:sp>
        <p:nvSpPr>
          <p:cNvPr id="117" name="Shape 117"/>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118" name="Shape 118" descr="KCJ_PPTOrdi.png"/>
          <p:cNvPicPr preferRelativeResize="0"/>
          <p:nvPr/>
        </p:nvPicPr>
        <p:blipFill rotWithShape="1">
          <a:blip r:embed="rId2">
            <a:alphaModFix/>
          </a:blip>
          <a:srcRect/>
          <a:stretch/>
        </p:blipFill>
        <p:spPr>
          <a:xfrm>
            <a:off x="802529" y="1074533"/>
            <a:ext cx="2881712" cy="2881712"/>
          </a:xfrm>
          <a:prstGeom prst="rect">
            <a:avLst/>
          </a:prstGeom>
          <a:noFill/>
          <a:ln>
            <a:noFill/>
          </a:ln>
        </p:spPr>
      </p:pic>
      <p:sp>
        <p:nvSpPr>
          <p:cNvPr id="119" name="Shape 119"/>
          <p:cNvSpPr txBox="1">
            <a:spLocks noGrp="1"/>
          </p:cNvSpPr>
          <p:nvPr>
            <p:ph type="body" idx="1"/>
          </p:nvPr>
        </p:nvSpPr>
        <p:spPr>
          <a:xfrm>
            <a:off x="3922883" y="1698217"/>
            <a:ext cx="5080209" cy="2770751"/>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20" name="Shape 120" descr="LogoKCJ_3lignes_BlancRGB.png"/>
          <p:cNvPicPr preferRelativeResize="0"/>
          <p:nvPr/>
        </p:nvPicPr>
        <p:blipFill rotWithShape="1">
          <a:blip r:embed="rId3">
            <a:alphaModFix/>
          </a:blip>
          <a:srcRect l="6231" t="15937" r="50559" b="11553"/>
          <a:stretch/>
        </p:blipFill>
        <p:spPr>
          <a:xfrm>
            <a:off x="8066250" y="4365776"/>
            <a:ext cx="1055207" cy="786989"/>
          </a:xfrm>
          <a:prstGeom prst="rect">
            <a:avLst/>
          </a:prstGeom>
          <a:noFill/>
          <a:ln>
            <a:noFill/>
          </a:ln>
        </p:spPr>
      </p:pic>
      <p:sp>
        <p:nvSpPr>
          <p:cNvPr id="121" name="Shape 121"/>
          <p:cNvSpPr txBox="1">
            <a:spLocks noGrp="1"/>
          </p:cNvSpPr>
          <p:nvPr>
            <p:ph type="title"/>
          </p:nvPr>
        </p:nvSpPr>
        <p:spPr>
          <a:xfrm>
            <a:off x="4250010" y="266712"/>
            <a:ext cx="4753080" cy="1431502"/>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rgbClr val="FF8939"/>
              </a:buClr>
              <a:buFont typeface="Arial"/>
              <a:buNone/>
              <a:defRPr sz="2900" b="0" i="0" u="none" strike="noStrike" cap="none">
                <a:solidFill>
                  <a:srgbClr val="FF8939"/>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122"/>
        <p:cNvGrpSpPr/>
        <p:nvPr/>
      </p:nvGrpSpPr>
      <p:grpSpPr>
        <a:xfrm>
          <a:off x="0" y="0"/>
          <a:ext cx="0" cy="0"/>
          <a:chOff x="0" y="0"/>
          <a:chExt cx="0" cy="0"/>
        </a:xfrm>
      </p:grpSpPr>
      <p:sp>
        <p:nvSpPr>
          <p:cNvPr id="123" name="Shape 123"/>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124" name="Shape 124"/>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25" name="Shape 125" descr="LogoKCJ_3lignes_BlancRGB.png"/>
          <p:cNvPicPr preferRelativeResize="0"/>
          <p:nvPr/>
        </p:nvPicPr>
        <p:blipFill rotWithShape="1">
          <a:blip r:embed="rId2">
            <a:alphaModFix/>
          </a:blip>
          <a:srcRect l="6231" t="15937" r="50559" b="11553"/>
          <a:stretch/>
        </p:blipFill>
        <p:spPr>
          <a:xfrm>
            <a:off x="8066250" y="4365776"/>
            <a:ext cx="1055207" cy="786989"/>
          </a:xfrm>
          <a:prstGeom prst="rect">
            <a:avLst/>
          </a:prstGeom>
          <a:noFill/>
          <a:ln>
            <a:noFill/>
          </a:ln>
        </p:spPr>
      </p:pic>
      <p:pic>
        <p:nvPicPr>
          <p:cNvPr id="126" name="Shape 126" descr="iStock_100639617_XLARGE.jpg"/>
          <p:cNvPicPr preferRelativeResize="0"/>
          <p:nvPr/>
        </p:nvPicPr>
        <p:blipFill rotWithShape="1">
          <a:blip r:embed="rId3">
            <a:alphaModFix/>
          </a:blip>
          <a:srcRect l="21136" r="20321"/>
          <a:stretch/>
        </p:blipFill>
        <p:spPr>
          <a:xfrm>
            <a:off x="1" y="0"/>
            <a:ext cx="4516577" cy="51434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127"/>
        <p:cNvGrpSpPr/>
        <p:nvPr/>
      </p:nvGrpSpPr>
      <p:grpSpPr>
        <a:xfrm>
          <a:off x="0" y="0"/>
          <a:ext cx="0" cy="0"/>
          <a:chOff x="0" y="0"/>
          <a:chExt cx="0" cy="0"/>
        </a:xfrm>
      </p:grpSpPr>
      <p:sp>
        <p:nvSpPr>
          <p:cNvPr id="128" name="Shape 128"/>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129" name="Shape 129"/>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30" name="Shape 130" descr="LogoKCJ_3lignes_BlancRGB.png"/>
          <p:cNvPicPr preferRelativeResize="0"/>
          <p:nvPr/>
        </p:nvPicPr>
        <p:blipFill rotWithShape="1">
          <a:blip r:embed="rId2">
            <a:alphaModFix/>
          </a:blip>
          <a:srcRect l="6231" t="15937" r="50559" b="11553"/>
          <a:stretch/>
        </p:blipFill>
        <p:spPr>
          <a:xfrm>
            <a:off x="8066250" y="4365776"/>
            <a:ext cx="1055207" cy="786989"/>
          </a:xfrm>
          <a:prstGeom prst="rect">
            <a:avLst/>
          </a:prstGeom>
          <a:noFill/>
          <a:ln>
            <a:noFill/>
          </a:ln>
        </p:spPr>
      </p:pic>
      <p:pic>
        <p:nvPicPr>
          <p:cNvPr id="131" name="Shape 131" descr="iStock_100639617_XLARGE.jpg"/>
          <p:cNvPicPr preferRelativeResize="0"/>
          <p:nvPr/>
        </p:nvPicPr>
        <p:blipFill rotWithShape="1">
          <a:blip r:embed="rId3">
            <a:alphaModFix/>
          </a:blip>
          <a:srcRect l="21136" r="20321"/>
          <a:stretch/>
        </p:blipFill>
        <p:spPr>
          <a:xfrm>
            <a:off x="1" y="0"/>
            <a:ext cx="4516577" cy="51434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38"/>
        <p:cNvGrpSpPr/>
        <p:nvPr/>
      </p:nvGrpSpPr>
      <p:grpSpPr>
        <a:xfrm>
          <a:off x="0" y="0"/>
          <a:ext cx="0" cy="0"/>
          <a:chOff x="0" y="0"/>
          <a:chExt cx="0" cy="0"/>
        </a:xfrm>
      </p:grpSpPr>
      <p:pic>
        <p:nvPicPr>
          <p:cNvPr id="139" name="Shape 139" descr="KCJ_PPTBandeSymboleGrisPale.png"/>
          <p:cNvPicPr preferRelativeResize="0"/>
          <p:nvPr/>
        </p:nvPicPr>
        <p:blipFill rotWithShape="1">
          <a:blip r:embed="rId2">
            <a:alphaModFix/>
          </a:blip>
          <a:srcRect/>
          <a:stretch/>
        </p:blipFill>
        <p:spPr>
          <a:xfrm>
            <a:off x="894795" y="0"/>
            <a:ext cx="890700" cy="5143499"/>
          </a:xfrm>
          <a:prstGeom prst="rect">
            <a:avLst/>
          </a:prstGeom>
          <a:noFill/>
          <a:ln>
            <a:noFill/>
          </a:ln>
        </p:spPr>
      </p:pic>
      <p:sp>
        <p:nvSpPr>
          <p:cNvPr id="140" name="Shape 140"/>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141" name="Shape 141" descr="LogoKCJ_3lignes_RGB.png"/>
          <p:cNvPicPr preferRelativeResize="0"/>
          <p:nvPr/>
        </p:nvPicPr>
        <p:blipFill rotWithShape="1">
          <a:blip r:embed="rId3">
            <a:alphaModFix/>
          </a:blip>
          <a:srcRect/>
          <a:stretch/>
        </p:blipFill>
        <p:spPr>
          <a:xfrm>
            <a:off x="5491500" y="3520167"/>
            <a:ext cx="3652499" cy="16233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142"/>
        <p:cNvGrpSpPr/>
        <p:nvPr/>
      </p:nvGrpSpPr>
      <p:grpSpPr>
        <a:xfrm>
          <a:off x="0" y="0"/>
          <a:ext cx="0" cy="0"/>
          <a:chOff x="0" y="0"/>
          <a:chExt cx="0" cy="0"/>
        </a:xfrm>
      </p:grpSpPr>
      <p:sp>
        <p:nvSpPr>
          <p:cNvPr id="143" name="Shape 143"/>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144" name="Shape 144" descr="(-)orange.png"/>
          <p:cNvPicPr preferRelativeResize="0"/>
          <p:nvPr/>
        </p:nvPicPr>
        <p:blipFill rotWithShape="1">
          <a:blip r:embed="rId2">
            <a:alphaModFix/>
          </a:blip>
          <a:srcRect/>
          <a:stretch/>
        </p:blipFill>
        <p:spPr>
          <a:xfrm>
            <a:off x="2185658" y="1028932"/>
            <a:ext cx="4769099" cy="3085499"/>
          </a:xfrm>
          <a:prstGeom prst="rect">
            <a:avLst/>
          </a:prstGeom>
          <a:noFill/>
          <a:ln>
            <a:noFill/>
          </a:ln>
        </p:spPr>
      </p:pic>
      <p:sp>
        <p:nvSpPr>
          <p:cNvPr id="145" name="Shape 145"/>
          <p:cNvSpPr txBox="1">
            <a:spLocks noGrp="1"/>
          </p:cNvSpPr>
          <p:nvPr>
            <p:ph type="title"/>
          </p:nvPr>
        </p:nvSpPr>
        <p:spPr>
          <a:xfrm>
            <a:off x="1395915" y="1606011"/>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148" name="Shape 148" descr="KCJ_PPTBandeSymboleGrisPale.png"/>
          <p:cNvPicPr preferRelativeResize="0"/>
          <p:nvPr/>
        </p:nvPicPr>
        <p:blipFill rotWithShape="1">
          <a:blip r:embed="rId2">
            <a:alphaModFix/>
          </a:blip>
          <a:srcRect/>
          <a:stretch/>
        </p:blipFill>
        <p:spPr>
          <a:xfrm>
            <a:off x="7073128" y="0"/>
            <a:ext cx="890700" cy="51434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2">
            <a:alphaModFix/>
          </a:blip>
          <a:srcRect/>
          <a:stretch/>
        </p:blipFill>
        <p:spPr>
          <a:xfrm>
            <a:off x="129993" y="4547933"/>
            <a:ext cx="946499" cy="420600"/>
          </a:xfrm>
          <a:prstGeom prst="rect">
            <a:avLst/>
          </a:prstGeom>
          <a:noFill/>
          <a:ln>
            <a:noFill/>
          </a:ln>
        </p:spPr>
      </p:pic>
      <p:sp>
        <p:nvSpPr>
          <p:cNvPr id="151" name="Shape 151"/>
          <p:cNvSpPr/>
          <p:nvPr/>
        </p:nvSpPr>
        <p:spPr>
          <a:xfrm>
            <a:off x="4516576" y="0"/>
            <a:ext cx="4627498"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152" name="Shape 152"/>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53" name="Shape 153" descr="LogoKCJ_3lignes_BlancRGB.png"/>
          <p:cNvPicPr preferRelativeResize="0"/>
          <p:nvPr/>
        </p:nvPicPr>
        <p:blipFill rotWithShape="1">
          <a:blip r:embed="rId3">
            <a:alphaModFix/>
          </a:blip>
          <a:srcRect l="6230" t="15937" r="50559" b="11550"/>
          <a:stretch/>
        </p:blipFill>
        <p:spPr>
          <a:xfrm>
            <a:off x="8066249" y="4365776"/>
            <a:ext cx="1055100" cy="786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156" name="Shape 156" descr="KCJ_PPTBandeSymboleGrisPale.png"/>
          <p:cNvPicPr preferRelativeResize="0"/>
          <p:nvPr/>
        </p:nvPicPr>
        <p:blipFill rotWithShape="1">
          <a:blip r:embed="rId2">
            <a:alphaModFix/>
          </a:blip>
          <a:srcRect/>
          <a:stretch/>
        </p:blipFill>
        <p:spPr>
          <a:xfrm>
            <a:off x="7073128" y="0"/>
            <a:ext cx="890700" cy="5143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23"/>
        <p:cNvGrpSpPr/>
        <p:nvPr/>
      </p:nvGrpSpPr>
      <p:grpSpPr>
        <a:xfrm>
          <a:off x="0" y="0"/>
          <a:ext cx="0" cy="0"/>
          <a:chOff x="0" y="0"/>
          <a:chExt cx="0" cy="0"/>
        </a:xfrm>
      </p:grpSpPr>
      <p:sp>
        <p:nvSpPr>
          <p:cNvPr id="24" name="Shape 24"/>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25" name="Shape 25"/>
          <p:cNvPicPr preferRelativeResize="0"/>
          <p:nvPr/>
        </p:nvPicPr>
        <p:blipFill rotWithShape="1">
          <a:blip r:embed="rId2">
            <a:alphaModFix/>
          </a:blip>
          <a:srcRect/>
          <a:stretch/>
        </p:blipFill>
        <p:spPr>
          <a:xfrm>
            <a:off x="2185660" y="1028933"/>
            <a:ext cx="4769201" cy="3085635"/>
          </a:xfrm>
          <a:prstGeom prst="rect">
            <a:avLst/>
          </a:prstGeom>
          <a:noFill/>
          <a:ln>
            <a:noFill/>
          </a:ln>
        </p:spPr>
      </p:pic>
      <p:sp>
        <p:nvSpPr>
          <p:cNvPr id="26" name="Shape 26"/>
          <p:cNvSpPr txBox="1">
            <a:spLocks noGrp="1"/>
          </p:cNvSpPr>
          <p:nvPr>
            <p:ph type="title"/>
          </p:nvPr>
        </p:nvSpPr>
        <p:spPr>
          <a:xfrm>
            <a:off x="1395916"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157"/>
        <p:cNvGrpSpPr/>
        <p:nvPr/>
      </p:nvGrpSpPr>
      <p:grpSpPr>
        <a:xfrm>
          <a:off x="0" y="0"/>
          <a:ext cx="0" cy="0"/>
          <a:chOff x="0" y="0"/>
          <a:chExt cx="0" cy="0"/>
        </a:xfrm>
      </p:grpSpPr>
      <p:sp>
        <p:nvSpPr>
          <p:cNvPr id="158" name="Shape 158"/>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159" name="Shape 159" descr="KCJ_PPTBandeSymboleBleue.png"/>
          <p:cNvPicPr preferRelativeResize="0"/>
          <p:nvPr/>
        </p:nvPicPr>
        <p:blipFill rotWithShape="1">
          <a:blip r:embed="rId2">
            <a:alphaModFix/>
          </a:blip>
          <a:srcRect/>
          <a:stretch/>
        </p:blipFill>
        <p:spPr>
          <a:xfrm>
            <a:off x="894795" y="0"/>
            <a:ext cx="890700" cy="5143499"/>
          </a:xfrm>
          <a:prstGeom prst="rect">
            <a:avLst/>
          </a:prstGeom>
          <a:noFill/>
          <a:ln>
            <a:noFill/>
          </a:ln>
        </p:spPr>
      </p:pic>
      <p:sp>
        <p:nvSpPr>
          <p:cNvPr id="160" name="Shape 160"/>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161" name="Shape 161"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162"/>
        <p:cNvGrpSpPr/>
        <p:nvPr/>
      </p:nvGrpSpPr>
      <p:grpSpPr>
        <a:xfrm>
          <a:off x="0" y="0"/>
          <a:ext cx="0" cy="0"/>
          <a:chOff x="0" y="0"/>
          <a:chExt cx="0" cy="0"/>
        </a:xfrm>
      </p:grpSpPr>
      <p:sp>
        <p:nvSpPr>
          <p:cNvPr id="163" name="Shape 163"/>
          <p:cNvSpPr/>
          <p:nvPr/>
        </p:nvSpPr>
        <p:spPr>
          <a:xfrm>
            <a:off x="0" y="0"/>
            <a:ext cx="2761499" cy="5143499"/>
          </a:xfrm>
          <a:prstGeom prst="rect">
            <a:avLst/>
          </a:prstGeom>
          <a:solidFill>
            <a:schemeClr val="dk2"/>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164" name="Shape 164"/>
          <p:cNvSpPr/>
          <p:nvPr/>
        </p:nvSpPr>
        <p:spPr>
          <a:xfrm rot="10800000" flipH="1">
            <a:off x="2280285" y="206099"/>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165" name="Shape 165"/>
          <p:cNvSpPr txBox="1">
            <a:spLocks noGrp="1"/>
          </p:cNvSpPr>
          <p:nvPr>
            <p:ph type="title"/>
          </p:nvPr>
        </p:nvSpPr>
        <p:spPr>
          <a:xfrm>
            <a:off x="2590800" y="205980"/>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166" name="Shape 166"/>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dk2"/>
              </a:buClr>
              <a:buSzPct val="100000"/>
              <a:buFont typeface="Arial"/>
              <a:buChar char="•"/>
              <a:defRPr sz="2100" b="0" i="0" u="none" strike="noStrike" cap="none">
                <a:solidFill>
                  <a:schemeClr val="dk2"/>
                </a:solidFill>
                <a:latin typeface="Arial"/>
                <a:ea typeface="Arial"/>
                <a:cs typeface="Arial"/>
                <a:sym typeface="Arial"/>
              </a:defRPr>
            </a:lvl1pPr>
            <a:lvl2pPr marL="663285" marR="0" lvl="1" indent="73315" algn="l" rtl="0">
              <a:lnSpc>
                <a:spcPct val="100000"/>
              </a:lnSpc>
              <a:spcBef>
                <a:spcPts val="357"/>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2pPr>
            <a:lvl3pPr marL="1020439" marR="0" lvl="2" indent="97161" algn="l" rtl="0">
              <a:lnSpc>
                <a:spcPct val="100000"/>
              </a:lnSpc>
              <a:spcBef>
                <a:spcPts val="321"/>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3pPr>
            <a:lvl4pPr marL="1428614" marR="0" lvl="3" indent="57286"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36790" marR="0" lvl="4" indent="55509"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67" name="Shape 167"/>
          <p:cNvCxnSpPr/>
          <p:nvPr/>
        </p:nvCxnSpPr>
        <p:spPr>
          <a:xfrm>
            <a:off x="3124200" y="1356525"/>
            <a:ext cx="551099" cy="0"/>
          </a:xfrm>
          <a:prstGeom prst="straightConnector1">
            <a:avLst/>
          </a:prstGeom>
          <a:noFill/>
          <a:ln w="76200" cap="rnd" cmpd="sng">
            <a:solidFill>
              <a:schemeClr val="dk2"/>
            </a:solidFill>
            <a:prstDash val="solid"/>
            <a:round/>
            <a:headEnd type="none" w="med" len="med"/>
            <a:tailEnd type="none" w="med" len="med"/>
          </a:ln>
        </p:spPr>
      </p:cxnSp>
      <p:pic>
        <p:nvPicPr>
          <p:cNvPr id="168" name="Shape 168"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169"/>
        <p:cNvGrpSpPr/>
        <p:nvPr/>
      </p:nvGrpSpPr>
      <p:grpSpPr>
        <a:xfrm>
          <a:off x="0" y="0"/>
          <a:ext cx="0" cy="0"/>
          <a:chOff x="0" y="0"/>
          <a:chExt cx="0" cy="0"/>
        </a:xfrm>
      </p:grpSpPr>
      <p:sp>
        <p:nvSpPr>
          <p:cNvPr id="170" name="Shape 170"/>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171" name="Shape 171"/>
          <p:cNvPicPr preferRelativeResize="0"/>
          <p:nvPr/>
        </p:nvPicPr>
        <p:blipFill rotWithShape="1">
          <a:blip r:embed="rId2">
            <a:alphaModFix/>
          </a:blip>
          <a:srcRect/>
          <a:stretch/>
        </p:blipFill>
        <p:spPr>
          <a:xfrm>
            <a:off x="2185658" y="1028932"/>
            <a:ext cx="4769099" cy="3085499"/>
          </a:xfrm>
          <a:prstGeom prst="rect">
            <a:avLst/>
          </a:prstGeom>
          <a:noFill/>
          <a:ln>
            <a:noFill/>
          </a:ln>
        </p:spPr>
      </p:pic>
      <p:sp>
        <p:nvSpPr>
          <p:cNvPr id="172" name="Shape 172"/>
          <p:cNvSpPr txBox="1">
            <a:spLocks noGrp="1"/>
          </p:cNvSpPr>
          <p:nvPr>
            <p:ph type="title"/>
          </p:nvPr>
        </p:nvSpPr>
        <p:spPr>
          <a:xfrm>
            <a:off x="1395915" y="1598320"/>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173"/>
        <p:cNvGrpSpPr/>
        <p:nvPr/>
      </p:nvGrpSpPr>
      <p:grpSpPr>
        <a:xfrm>
          <a:off x="0" y="0"/>
          <a:ext cx="0" cy="0"/>
          <a:chOff x="0" y="0"/>
          <a:chExt cx="0" cy="0"/>
        </a:xfrm>
      </p:grpSpPr>
      <p:pic>
        <p:nvPicPr>
          <p:cNvPr id="174" name="Shape 174" descr="KCJ_PPTStackSymboleBleu.png"/>
          <p:cNvPicPr preferRelativeResize="0"/>
          <p:nvPr/>
        </p:nvPicPr>
        <p:blipFill rotWithShape="1">
          <a:blip r:embed="rId2">
            <a:alphaModFix/>
          </a:blip>
          <a:srcRect/>
          <a:stretch/>
        </p:blipFill>
        <p:spPr>
          <a:xfrm>
            <a:off x="161906" y="4468971"/>
            <a:ext cx="953700" cy="423899"/>
          </a:xfrm>
          <a:prstGeom prst="rect">
            <a:avLst/>
          </a:prstGeom>
          <a:noFill/>
          <a:ln>
            <a:noFill/>
          </a:ln>
        </p:spPr>
      </p:pic>
      <p:sp>
        <p:nvSpPr>
          <p:cNvPr id="175" name="Shape 175"/>
          <p:cNvSpPr/>
          <p:nvPr/>
        </p:nvSpPr>
        <p:spPr>
          <a:xfrm>
            <a:off x="4516576" y="0"/>
            <a:ext cx="4627498"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176" name="Shape 176"/>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77" name="Shape 177" descr="LogoKCJ_3lignes_BlancRGB.png"/>
          <p:cNvPicPr preferRelativeResize="0"/>
          <p:nvPr/>
        </p:nvPicPr>
        <p:blipFill rotWithShape="1">
          <a:blip r:embed="rId3">
            <a:alphaModFix/>
          </a:blip>
          <a:srcRect l="6230" t="15937" r="50559" b="11550"/>
          <a:stretch/>
        </p:blipFill>
        <p:spPr>
          <a:xfrm>
            <a:off x="8066249" y="4365776"/>
            <a:ext cx="1055100" cy="7869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178"/>
        <p:cNvGrpSpPr/>
        <p:nvPr/>
      </p:nvGrpSpPr>
      <p:grpSpPr>
        <a:xfrm>
          <a:off x="0" y="0"/>
          <a:ext cx="0" cy="0"/>
          <a:chOff x="0" y="0"/>
          <a:chExt cx="0" cy="0"/>
        </a:xfrm>
      </p:grpSpPr>
      <p:pic>
        <p:nvPicPr>
          <p:cNvPr id="179" name="Shape 179"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180" name="Shape 180"/>
          <p:cNvSpPr txBox="1">
            <a:spLocks noGrp="1"/>
          </p:cNvSpPr>
          <p:nvPr>
            <p:ph type="ctrTitle"/>
          </p:nvPr>
        </p:nvSpPr>
        <p:spPr>
          <a:xfrm>
            <a:off x="423414" y="1483144"/>
            <a:ext cx="4230299" cy="19373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181" name="Shape 181" descr="LogoKCJ_3lignes_RGB.png"/>
          <p:cNvPicPr preferRelativeResize="0"/>
          <p:nvPr/>
        </p:nvPicPr>
        <p:blipFill rotWithShape="1">
          <a:blip r:embed="rId3">
            <a:alphaModFix/>
          </a:blip>
          <a:srcRect/>
          <a:stretch/>
        </p:blipFill>
        <p:spPr>
          <a:xfrm>
            <a:off x="222487" y="3774039"/>
            <a:ext cx="2799600" cy="1244399"/>
          </a:xfrm>
          <a:prstGeom prst="rect">
            <a:avLst/>
          </a:prstGeom>
          <a:noFill/>
          <a:ln>
            <a:noFill/>
          </a:ln>
        </p:spPr>
      </p:pic>
      <p:pic>
        <p:nvPicPr>
          <p:cNvPr id="182" name="Shape 182" descr="Untitled-1.png"/>
          <p:cNvPicPr preferRelativeResize="0"/>
          <p:nvPr/>
        </p:nvPicPr>
        <p:blipFill rotWithShape="1">
          <a:blip r:embed="rId4">
            <a:alphaModFix/>
          </a:blip>
          <a:srcRect t="26355"/>
          <a:stretch/>
        </p:blipFill>
        <p:spPr>
          <a:xfrm>
            <a:off x="1687196" y="0"/>
            <a:ext cx="5664300" cy="19572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183"/>
        <p:cNvGrpSpPr/>
        <p:nvPr/>
      </p:nvGrpSpPr>
      <p:grpSpPr>
        <a:xfrm>
          <a:off x="0" y="0"/>
          <a:ext cx="0" cy="0"/>
          <a:chOff x="0" y="0"/>
          <a:chExt cx="0" cy="0"/>
        </a:xfrm>
      </p:grpSpPr>
      <p:sp>
        <p:nvSpPr>
          <p:cNvPr id="184" name="Shape 184"/>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185" name="Shape 185" descr="KCJ_PPTBandeSymboleOrange.png"/>
          <p:cNvPicPr preferRelativeResize="0"/>
          <p:nvPr/>
        </p:nvPicPr>
        <p:blipFill rotWithShape="1">
          <a:blip r:embed="rId2">
            <a:alphaModFix/>
          </a:blip>
          <a:srcRect/>
          <a:stretch/>
        </p:blipFill>
        <p:spPr>
          <a:xfrm>
            <a:off x="894795" y="0"/>
            <a:ext cx="890700" cy="5143499"/>
          </a:xfrm>
          <a:prstGeom prst="rect">
            <a:avLst/>
          </a:prstGeom>
          <a:noFill/>
          <a:ln>
            <a:noFill/>
          </a:ln>
        </p:spPr>
      </p:pic>
      <p:sp>
        <p:nvSpPr>
          <p:cNvPr id="186" name="Shape 186"/>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187" name="Shape 187"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188"/>
        <p:cNvGrpSpPr/>
        <p:nvPr/>
      </p:nvGrpSpPr>
      <p:grpSpPr>
        <a:xfrm>
          <a:off x="0" y="0"/>
          <a:ext cx="0" cy="0"/>
          <a:chOff x="0" y="0"/>
          <a:chExt cx="0" cy="0"/>
        </a:xfrm>
      </p:grpSpPr>
      <p:pic>
        <p:nvPicPr>
          <p:cNvPr id="189" name="Shape 189"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190" name="Shape 190" descr="Untitled-1.png"/>
          <p:cNvPicPr preferRelativeResize="0"/>
          <p:nvPr/>
        </p:nvPicPr>
        <p:blipFill rotWithShape="1">
          <a:blip r:embed="rId3">
            <a:alphaModFix/>
          </a:blip>
          <a:srcRect t="26355"/>
          <a:stretch/>
        </p:blipFill>
        <p:spPr>
          <a:xfrm>
            <a:off x="1687196" y="0"/>
            <a:ext cx="5664300" cy="1957200"/>
          </a:xfrm>
          <a:prstGeom prst="rect">
            <a:avLst/>
          </a:prstGeom>
          <a:noFill/>
          <a:ln>
            <a:noFill/>
          </a:ln>
        </p:spPr>
      </p:pic>
      <p:sp>
        <p:nvSpPr>
          <p:cNvPr id="191" name="Shape 191"/>
          <p:cNvSpPr txBox="1">
            <a:spLocks noGrp="1"/>
          </p:cNvSpPr>
          <p:nvPr>
            <p:ph type="title"/>
          </p:nvPr>
        </p:nvSpPr>
        <p:spPr>
          <a:xfrm>
            <a:off x="1395915" y="2495899"/>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192"/>
        <p:cNvGrpSpPr/>
        <p:nvPr/>
      </p:nvGrpSpPr>
      <p:grpSpPr>
        <a:xfrm>
          <a:off x="0" y="0"/>
          <a:ext cx="0" cy="0"/>
          <a:chOff x="0" y="0"/>
          <a:chExt cx="0" cy="0"/>
        </a:xfrm>
      </p:grpSpPr>
      <p:sp>
        <p:nvSpPr>
          <p:cNvPr id="193" name="Shape 193"/>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194" name="Shape 194" descr="KCJ_PPTBandeSymboleBleue.png"/>
          <p:cNvPicPr preferRelativeResize="0"/>
          <p:nvPr/>
        </p:nvPicPr>
        <p:blipFill rotWithShape="1">
          <a:blip r:embed="rId2">
            <a:alphaModFix/>
          </a:blip>
          <a:srcRect/>
          <a:stretch/>
        </p:blipFill>
        <p:spPr>
          <a:xfrm>
            <a:off x="7073128" y="0"/>
            <a:ext cx="890700" cy="5143499"/>
          </a:xfrm>
          <a:prstGeom prst="rect">
            <a:avLst/>
          </a:prstGeom>
          <a:noFill/>
          <a:ln>
            <a:noFill/>
          </a:ln>
        </p:spPr>
      </p:pic>
      <p:sp>
        <p:nvSpPr>
          <p:cNvPr id="195" name="Shape 195"/>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196" name="Shape 196"/>
          <p:cNvSpPr txBox="1"/>
          <p:nvPr/>
        </p:nvSpPr>
        <p:spPr>
          <a:xfrm>
            <a:off x="512045" y="3188758"/>
            <a:ext cx="5661900" cy="1377900"/>
          </a:xfrm>
          <a:prstGeom prst="rect">
            <a:avLst/>
          </a:prstGeom>
          <a:noFill/>
          <a:ln>
            <a:noFill/>
          </a:ln>
        </p:spPr>
        <p:txBody>
          <a:bodyPr lIns="81600" tIns="40800" rIns="81600" bIns="408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CA" sz="13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197"/>
        <p:cNvGrpSpPr/>
        <p:nvPr/>
      </p:nvGrpSpPr>
      <p:grpSpPr>
        <a:xfrm>
          <a:off x="0" y="0"/>
          <a:ext cx="0" cy="0"/>
          <a:chOff x="0" y="0"/>
          <a:chExt cx="0" cy="0"/>
        </a:xfrm>
      </p:grpSpPr>
      <p:sp>
        <p:nvSpPr>
          <p:cNvPr id="198" name="Shape 198"/>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199" name="Shape 199"/>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200" name="Shape 200"/>
          <p:cNvSpPr txBox="1"/>
          <p:nvPr/>
        </p:nvSpPr>
        <p:spPr>
          <a:xfrm>
            <a:off x="512045" y="3188758"/>
            <a:ext cx="5661900" cy="1377900"/>
          </a:xfrm>
          <a:prstGeom prst="rect">
            <a:avLst/>
          </a:prstGeom>
          <a:noFill/>
          <a:ln>
            <a:noFill/>
          </a:ln>
        </p:spPr>
        <p:txBody>
          <a:bodyPr lIns="81600" tIns="40800" rIns="81600" bIns="408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CA" sz="13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201" name="Shape 201" descr="KCJ_PPTBandeSymboleOrange.png"/>
          <p:cNvPicPr preferRelativeResize="0"/>
          <p:nvPr/>
        </p:nvPicPr>
        <p:blipFill rotWithShape="1">
          <a:blip r:embed="rId2">
            <a:alphaModFix/>
          </a:blip>
          <a:srcRect/>
          <a:stretch/>
        </p:blipFill>
        <p:spPr>
          <a:xfrm>
            <a:off x="7073128" y="0"/>
            <a:ext cx="890700" cy="51434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204" name="Shape 204" descr="KCJ_PPTBandeSymboleGrisPale.png"/>
          <p:cNvPicPr preferRelativeResize="0"/>
          <p:nvPr/>
        </p:nvPicPr>
        <p:blipFill rotWithShape="1">
          <a:blip r:embed="rId2">
            <a:alphaModFix/>
          </a:blip>
          <a:srcRect/>
          <a:stretch/>
        </p:blipFill>
        <p:spPr>
          <a:xfrm>
            <a:off x="7073128" y="0"/>
            <a:ext cx="890700"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27"/>
        <p:cNvGrpSpPr/>
        <p:nvPr/>
      </p:nvGrpSpPr>
      <p:grpSpPr>
        <a:xfrm>
          <a:off x="0" y="0"/>
          <a:ext cx="0" cy="0"/>
          <a:chOff x="0" y="0"/>
          <a:chExt cx="0" cy="0"/>
        </a:xfrm>
      </p:grpSpPr>
      <p:pic>
        <p:nvPicPr>
          <p:cNvPr id="28" name="Shape 28"/>
          <p:cNvPicPr preferRelativeResize="0"/>
          <p:nvPr/>
        </p:nvPicPr>
        <p:blipFill rotWithShape="1">
          <a:blip r:embed="rId2">
            <a:alphaModFix/>
          </a:blip>
          <a:srcRect/>
          <a:stretch/>
        </p:blipFill>
        <p:spPr>
          <a:xfrm>
            <a:off x="129994" y="4547935"/>
            <a:ext cx="946573" cy="420698"/>
          </a:xfrm>
          <a:prstGeom prst="rect">
            <a:avLst/>
          </a:prstGeom>
          <a:noFill/>
          <a:ln>
            <a:noFill/>
          </a:ln>
        </p:spPr>
      </p:pic>
      <p:sp>
        <p:nvSpPr>
          <p:cNvPr id="29" name="Shape 29"/>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30" name="Shape 30"/>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1" name="Shape 31" descr="LogoKCJ_3lignes_BlancRGB.png"/>
          <p:cNvPicPr preferRelativeResize="0"/>
          <p:nvPr/>
        </p:nvPicPr>
        <p:blipFill rotWithShape="1">
          <a:blip r:embed="rId3">
            <a:alphaModFix/>
          </a:blip>
          <a:srcRect l="6231" t="15937" r="50559" b="11553"/>
          <a:stretch/>
        </p:blipFill>
        <p:spPr>
          <a:xfrm>
            <a:off x="8066250" y="4365776"/>
            <a:ext cx="1055207" cy="78698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205"/>
        <p:cNvGrpSpPr/>
        <p:nvPr/>
      </p:nvGrpSpPr>
      <p:grpSpPr>
        <a:xfrm>
          <a:off x="0" y="0"/>
          <a:ext cx="0" cy="0"/>
          <a:chOff x="0" y="0"/>
          <a:chExt cx="0" cy="0"/>
        </a:xfrm>
      </p:grpSpPr>
      <p:sp>
        <p:nvSpPr>
          <p:cNvPr id="206" name="Shape 206"/>
          <p:cNvSpPr/>
          <p:nvPr/>
        </p:nvSpPr>
        <p:spPr>
          <a:xfrm>
            <a:off x="0" y="0"/>
            <a:ext cx="2761499" cy="5143499"/>
          </a:xfrm>
          <a:prstGeom prst="rect">
            <a:avLst/>
          </a:prstGeom>
          <a:solidFill>
            <a:schemeClr val="dk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07" name="Shape 207"/>
          <p:cNvSpPr/>
          <p:nvPr/>
        </p:nvSpPr>
        <p:spPr>
          <a:xfrm rot="10800000" flipH="1">
            <a:off x="2280285" y="206099"/>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08" name="Shape 208"/>
          <p:cNvSpPr txBox="1">
            <a:spLocks noGrp="1"/>
          </p:cNvSpPr>
          <p:nvPr>
            <p:ph type="title"/>
          </p:nvPr>
        </p:nvSpPr>
        <p:spPr>
          <a:xfrm>
            <a:off x="2590800" y="205980"/>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209" name="Shape 209"/>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1pPr>
            <a:lvl2pPr marL="663285" marR="0" lvl="1" indent="73315"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020439" marR="0" lvl="2" indent="97161" algn="l" rtl="0">
              <a:lnSpc>
                <a:spcPct val="100000"/>
              </a:lnSpc>
              <a:spcBef>
                <a:spcPts val="321"/>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428614" marR="0" lvl="3" indent="57286"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836790" marR="0" lvl="4" indent="55509"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10" name="Shape 210"/>
          <p:cNvCxnSpPr/>
          <p:nvPr/>
        </p:nvCxnSpPr>
        <p:spPr>
          <a:xfrm>
            <a:off x="3124200" y="1356525"/>
            <a:ext cx="551099" cy="0"/>
          </a:xfrm>
          <a:prstGeom prst="straightConnector1">
            <a:avLst/>
          </a:prstGeom>
          <a:noFill/>
          <a:ln w="76200" cap="rnd" cmpd="sng">
            <a:solidFill>
              <a:schemeClr val="dk1"/>
            </a:solidFill>
            <a:prstDash val="solid"/>
            <a:round/>
            <a:headEnd type="none" w="med" len="med"/>
            <a:tailEnd type="none" w="med" len="med"/>
          </a:ln>
        </p:spPr>
      </p:cxnSp>
      <p:pic>
        <p:nvPicPr>
          <p:cNvPr id="211" name="Shape 211"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212"/>
        <p:cNvGrpSpPr/>
        <p:nvPr/>
      </p:nvGrpSpPr>
      <p:grpSpPr>
        <a:xfrm>
          <a:off x="0" y="0"/>
          <a:ext cx="0" cy="0"/>
          <a:chOff x="0" y="0"/>
          <a:chExt cx="0" cy="0"/>
        </a:xfrm>
      </p:grpSpPr>
      <p:sp>
        <p:nvSpPr>
          <p:cNvPr id="213" name="Shape 213"/>
          <p:cNvSpPr>
            <a:spLocks noGrp="1"/>
          </p:cNvSpPr>
          <p:nvPr>
            <p:ph type="pic" idx="2"/>
          </p:nvPr>
        </p:nvSpPr>
        <p:spPr>
          <a:xfrm>
            <a:off x="0" y="0"/>
            <a:ext cx="2761499" cy="5143499"/>
          </a:xfrm>
          <a:prstGeom prst="rect">
            <a:avLst/>
          </a:prstGeom>
          <a:noFill/>
          <a:ln>
            <a:noFill/>
          </a:ln>
        </p:spPr>
        <p:txBody>
          <a:bodyPr lIns="91425" tIns="91425" rIns="91425" bIns="91425" anchor="t" anchorCtr="0"/>
          <a:lstStyle>
            <a:lvl1pPr marL="0" marR="0" lvl="0" indent="0" algn="l" rtl="0">
              <a:lnSpc>
                <a:spcPct val="100000"/>
              </a:lnSpc>
              <a:spcBef>
                <a:spcPts val="571"/>
              </a:spcBef>
              <a:spcAft>
                <a:spcPts val="0"/>
              </a:spcAft>
              <a:buClr>
                <a:schemeClr val="dk1"/>
              </a:buClr>
              <a:buFont typeface="Arial"/>
              <a:buNone/>
              <a:defRPr sz="2900" b="0" i="0" u="none" strike="noStrike" cap="none">
                <a:solidFill>
                  <a:schemeClr val="dk1"/>
                </a:solidFill>
                <a:latin typeface="Arial"/>
                <a:ea typeface="Arial"/>
                <a:cs typeface="Arial"/>
                <a:sym typeface="Arial"/>
              </a:defRPr>
            </a:lvl1pPr>
            <a:lvl2pPr marL="408176" marR="0" lvl="1" indent="-1776" algn="l" rtl="0">
              <a:lnSpc>
                <a:spcPct val="100000"/>
              </a:lnSpc>
              <a:spcBef>
                <a:spcPts val="500"/>
              </a:spcBef>
              <a:spcAft>
                <a:spcPts val="0"/>
              </a:spcAft>
              <a:buClr>
                <a:schemeClr val="dk1"/>
              </a:buClr>
              <a:buFont typeface="Arial"/>
              <a:buNone/>
              <a:defRPr sz="2500" b="0" i="0" u="none" strike="noStrike" cap="none">
                <a:solidFill>
                  <a:schemeClr val="dk1"/>
                </a:solidFill>
                <a:latin typeface="Arial"/>
                <a:ea typeface="Arial"/>
                <a:cs typeface="Arial"/>
                <a:sym typeface="Arial"/>
              </a:defRPr>
            </a:lvl2pPr>
            <a:lvl3pPr marL="816351" marR="0" lvl="2" indent="-3551" algn="l" rtl="0">
              <a:lnSpc>
                <a:spcPct val="100000"/>
              </a:lnSpc>
              <a:spcBef>
                <a:spcPts val="428"/>
              </a:spcBef>
              <a:spcAft>
                <a:spcPts val="0"/>
              </a:spcAft>
              <a:buClr>
                <a:schemeClr val="dk1"/>
              </a:buClr>
              <a:buFont typeface="Arial"/>
              <a:buNone/>
              <a:defRPr sz="2100" b="0" i="0" u="none" strike="noStrike" cap="none">
                <a:solidFill>
                  <a:schemeClr val="dk1"/>
                </a:solidFill>
                <a:latin typeface="Arial"/>
                <a:ea typeface="Arial"/>
                <a:cs typeface="Arial"/>
                <a:sym typeface="Arial"/>
              </a:defRPr>
            </a:lvl3pPr>
            <a:lvl4pPr marL="1224527" marR="0" lvl="3" indent="-5327"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632703" marR="0" lvl="4" indent="-7103"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040878" marR="0" lvl="5" indent="-8877"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4" name="Shape 214"/>
          <p:cNvSpPr/>
          <p:nvPr/>
        </p:nvSpPr>
        <p:spPr>
          <a:xfrm rot="10800000" flipH="1">
            <a:off x="2280285" y="206099"/>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15" name="Shape 215"/>
          <p:cNvSpPr/>
          <p:nvPr/>
        </p:nvSpPr>
        <p:spPr>
          <a:xfrm rot="10800000" flipH="1">
            <a:off x="2280285" y="206099"/>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16" name="Shape 216"/>
          <p:cNvSpPr txBox="1">
            <a:spLocks noGrp="1"/>
          </p:cNvSpPr>
          <p:nvPr>
            <p:ph type="title"/>
          </p:nvPr>
        </p:nvSpPr>
        <p:spPr>
          <a:xfrm>
            <a:off x="2590800" y="205980"/>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217" name="Shape 217"/>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1pPr>
            <a:lvl2pPr marL="663285" marR="0" lvl="1" indent="73315"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020439" marR="0" lvl="2" indent="97161" algn="l" rtl="0">
              <a:lnSpc>
                <a:spcPct val="100000"/>
              </a:lnSpc>
              <a:spcBef>
                <a:spcPts val="321"/>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428614" marR="0" lvl="3" indent="57286"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836790" marR="0" lvl="4" indent="55509"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18" name="Shape 218"/>
          <p:cNvCxnSpPr/>
          <p:nvPr/>
        </p:nvCxnSpPr>
        <p:spPr>
          <a:xfrm>
            <a:off x="3124200" y="1356525"/>
            <a:ext cx="551099" cy="0"/>
          </a:xfrm>
          <a:prstGeom prst="straightConnector1">
            <a:avLst/>
          </a:prstGeom>
          <a:noFill/>
          <a:ln w="76200" cap="rnd" cmpd="sng">
            <a:solidFill>
              <a:schemeClr val="dk1"/>
            </a:solidFill>
            <a:prstDash val="solid"/>
            <a:round/>
            <a:headEnd type="none" w="med" len="med"/>
            <a:tailEnd type="none" w="med" len="med"/>
          </a:ln>
        </p:spPr>
      </p:cxnSp>
      <p:pic>
        <p:nvPicPr>
          <p:cNvPr id="219" name="Shape 219"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Vide">
    <p:spTree>
      <p:nvGrpSpPr>
        <p:cNvPr id="1" name="Shape 220"/>
        <p:cNvGrpSpPr/>
        <p:nvPr/>
      </p:nvGrpSpPr>
      <p:grpSpPr>
        <a:xfrm>
          <a:off x="0" y="0"/>
          <a:ext cx="0" cy="0"/>
          <a:chOff x="0" y="0"/>
          <a:chExt cx="0" cy="0"/>
        </a:xfrm>
      </p:grpSpPr>
      <p:sp>
        <p:nvSpPr>
          <p:cNvPr id="221" name="Shape 221"/>
          <p:cNvSpPr>
            <a:spLocks noGrp="1"/>
          </p:cNvSpPr>
          <p:nvPr>
            <p:ph type="pic" idx="2"/>
          </p:nvPr>
        </p:nvSpPr>
        <p:spPr>
          <a:xfrm>
            <a:off x="0" y="0"/>
            <a:ext cx="2761499" cy="5143499"/>
          </a:xfrm>
          <a:prstGeom prst="rect">
            <a:avLst/>
          </a:prstGeom>
          <a:noFill/>
          <a:ln>
            <a:noFill/>
          </a:ln>
        </p:spPr>
        <p:txBody>
          <a:bodyPr lIns="91425" tIns="91425" rIns="91425" bIns="91425" anchor="t" anchorCtr="0"/>
          <a:lstStyle>
            <a:lvl1pPr marL="0" marR="0" lvl="0" indent="0" algn="l" rtl="0">
              <a:lnSpc>
                <a:spcPct val="100000"/>
              </a:lnSpc>
              <a:spcBef>
                <a:spcPts val="571"/>
              </a:spcBef>
              <a:spcAft>
                <a:spcPts val="0"/>
              </a:spcAft>
              <a:buClr>
                <a:schemeClr val="dk2"/>
              </a:buClr>
              <a:buFont typeface="Arial"/>
              <a:buNone/>
              <a:defRPr sz="2900" b="0" i="0" u="none" strike="noStrike" cap="none">
                <a:solidFill>
                  <a:schemeClr val="dk2"/>
                </a:solidFill>
                <a:latin typeface="Arial"/>
                <a:ea typeface="Arial"/>
                <a:cs typeface="Arial"/>
                <a:sym typeface="Arial"/>
              </a:defRPr>
            </a:lvl1pPr>
            <a:lvl2pPr marL="408176" marR="0" lvl="1" indent="-1776" algn="l" rtl="0">
              <a:lnSpc>
                <a:spcPct val="100000"/>
              </a:lnSpc>
              <a:spcBef>
                <a:spcPts val="500"/>
              </a:spcBef>
              <a:spcAft>
                <a:spcPts val="0"/>
              </a:spcAft>
              <a:buClr>
                <a:schemeClr val="dk1"/>
              </a:buClr>
              <a:buFont typeface="Arial"/>
              <a:buNone/>
              <a:defRPr sz="2500" b="0" i="0" u="none" strike="noStrike" cap="none">
                <a:solidFill>
                  <a:schemeClr val="dk1"/>
                </a:solidFill>
                <a:latin typeface="Arial"/>
                <a:ea typeface="Arial"/>
                <a:cs typeface="Arial"/>
                <a:sym typeface="Arial"/>
              </a:defRPr>
            </a:lvl2pPr>
            <a:lvl3pPr marL="816351" marR="0" lvl="2" indent="-3551" algn="l" rtl="0">
              <a:lnSpc>
                <a:spcPct val="100000"/>
              </a:lnSpc>
              <a:spcBef>
                <a:spcPts val="428"/>
              </a:spcBef>
              <a:spcAft>
                <a:spcPts val="0"/>
              </a:spcAft>
              <a:buClr>
                <a:schemeClr val="dk1"/>
              </a:buClr>
              <a:buFont typeface="Arial"/>
              <a:buNone/>
              <a:defRPr sz="2100" b="0" i="0" u="none" strike="noStrike" cap="none">
                <a:solidFill>
                  <a:schemeClr val="dk1"/>
                </a:solidFill>
                <a:latin typeface="Arial"/>
                <a:ea typeface="Arial"/>
                <a:cs typeface="Arial"/>
                <a:sym typeface="Arial"/>
              </a:defRPr>
            </a:lvl3pPr>
            <a:lvl4pPr marL="1224527" marR="0" lvl="3" indent="-5327"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632703" marR="0" lvl="4" indent="-7103"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040878" marR="0" lvl="5" indent="-8877"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2" name="Shape 222"/>
          <p:cNvSpPr/>
          <p:nvPr/>
        </p:nvSpPr>
        <p:spPr>
          <a:xfrm rot="10800000" flipH="1">
            <a:off x="2280285" y="206099"/>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23" name="Shape 223"/>
          <p:cNvSpPr txBox="1">
            <a:spLocks noGrp="1"/>
          </p:cNvSpPr>
          <p:nvPr>
            <p:ph type="title"/>
          </p:nvPr>
        </p:nvSpPr>
        <p:spPr>
          <a:xfrm>
            <a:off x="2590800" y="205980"/>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224" name="Shape 224"/>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dk2"/>
              </a:buClr>
              <a:buSzPct val="100000"/>
              <a:buFont typeface="Arial"/>
              <a:buChar char="•"/>
              <a:defRPr sz="2100" b="0" i="0" u="none" strike="noStrike" cap="none">
                <a:solidFill>
                  <a:schemeClr val="dk2"/>
                </a:solidFill>
                <a:latin typeface="Arial"/>
                <a:ea typeface="Arial"/>
                <a:cs typeface="Arial"/>
                <a:sym typeface="Arial"/>
              </a:defRPr>
            </a:lvl1pPr>
            <a:lvl2pPr marL="663285" marR="0" lvl="1" indent="73315" algn="l" rtl="0">
              <a:lnSpc>
                <a:spcPct val="100000"/>
              </a:lnSpc>
              <a:spcBef>
                <a:spcPts val="357"/>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2pPr>
            <a:lvl3pPr marL="1020439" marR="0" lvl="2" indent="97161" algn="l" rtl="0">
              <a:lnSpc>
                <a:spcPct val="100000"/>
              </a:lnSpc>
              <a:spcBef>
                <a:spcPts val="321"/>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3pPr>
            <a:lvl4pPr marL="1428614" marR="0" lvl="3" indent="57286"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36790" marR="0" lvl="4" indent="55509"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25" name="Shape 225"/>
          <p:cNvCxnSpPr/>
          <p:nvPr/>
        </p:nvCxnSpPr>
        <p:spPr>
          <a:xfrm>
            <a:off x="3124200" y="1356525"/>
            <a:ext cx="551099" cy="0"/>
          </a:xfrm>
          <a:prstGeom prst="straightConnector1">
            <a:avLst/>
          </a:prstGeom>
          <a:noFill/>
          <a:ln w="76200" cap="rnd" cmpd="sng">
            <a:solidFill>
              <a:schemeClr val="dk2"/>
            </a:solidFill>
            <a:prstDash val="solid"/>
            <a:round/>
            <a:headEnd type="none" w="med" len="med"/>
            <a:tailEnd type="none" w="med" len="med"/>
          </a:ln>
        </p:spPr>
      </p:cxnSp>
      <p:pic>
        <p:nvPicPr>
          <p:cNvPr id="226" name="Shape 226"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227"/>
        <p:cNvGrpSpPr/>
        <p:nvPr/>
      </p:nvGrpSpPr>
      <p:grpSpPr>
        <a:xfrm>
          <a:off x="0" y="0"/>
          <a:ext cx="0" cy="0"/>
          <a:chOff x="0" y="0"/>
          <a:chExt cx="0" cy="0"/>
        </a:xfrm>
      </p:grpSpPr>
      <p:sp>
        <p:nvSpPr>
          <p:cNvPr id="228" name="Shape 228"/>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29" name="Shape 229"/>
          <p:cNvSpPr txBox="1">
            <a:spLocks noGrp="1"/>
          </p:cNvSpPr>
          <p:nvPr>
            <p:ph type="body" idx="1"/>
          </p:nvPr>
        </p:nvSpPr>
        <p:spPr>
          <a:xfrm>
            <a:off x="1168166" y="1128858"/>
            <a:ext cx="6813599" cy="28724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30" name="Shape 230"/>
          <p:cNvCxnSpPr/>
          <p:nvPr/>
        </p:nvCxnSpPr>
        <p:spPr>
          <a:xfrm>
            <a:off x="1168166"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231"/>
        <p:cNvGrpSpPr/>
        <p:nvPr/>
      </p:nvGrpSpPr>
      <p:grpSpPr>
        <a:xfrm>
          <a:off x="0" y="0"/>
          <a:ext cx="0" cy="0"/>
          <a:chOff x="0" y="0"/>
          <a:chExt cx="0" cy="0"/>
        </a:xfrm>
      </p:grpSpPr>
      <p:sp>
        <p:nvSpPr>
          <p:cNvPr id="232" name="Shape 232"/>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33" name="Shape 233"/>
          <p:cNvSpPr txBox="1">
            <a:spLocks noGrp="1"/>
          </p:cNvSpPr>
          <p:nvPr>
            <p:ph type="body" idx="1"/>
          </p:nvPr>
        </p:nvSpPr>
        <p:spPr>
          <a:xfrm>
            <a:off x="1168166" y="1128858"/>
            <a:ext cx="6813599" cy="28724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34" name="Shape 234"/>
          <p:cNvCxnSpPr/>
          <p:nvPr/>
        </p:nvCxnSpPr>
        <p:spPr>
          <a:xfrm>
            <a:off x="1168166"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235"/>
        <p:cNvGrpSpPr/>
        <p:nvPr/>
      </p:nvGrpSpPr>
      <p:grpSpPr>
        <a:xfrm>
          <a:off x="0" y="0"/>
          <a:ext cx="0" cy="0"/>
          <a:chOff x="0" y="0"/>
          <a:chExt cx="0" cy="0"/>
        </a:xfrm>
      </p:grpSpPr>
      <p:sp>
        <p:nvSpPr>
          <p:cNvPr id="236" name="Shape 236"/>
          <p:cNvSpPr/>
          <p:nvPr/>
        </p:nvSpPr>
        <p:spPr>
          <a:xfrm>
            <a:off x="4516576" y="0"/>
            <a:ext cx="4627498"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37" name="Shape 237"/>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38" name="Shape 238" descr="LogoKCJ_3lignes_BlancRGB.png"/>
          <p:cNvPicPr preferRelativeResize="0"/>
          <p:nvPr/>
        </p:nvPicPr>
        <p:blipFill rotWithShape="1">
          <a:blip r:embed="rId2">
            <a:alphaModFix/>
          </a:blip>
          <a:srcRect l="6230" t="15937" r="50559" b="11550"/>
          <a:stretch/>
        </p:blipFill>
        <p:spPr>
          <a:xfrm>
            <a:off x="8066249" y="4365776"/>
            <a:ext cx="1055100" cy="786900"/>
          </a:xfrm>
          <a:prstGeom prst="rect">
            <a:avLst/>
          </a:prstGeom>
          <a:noFill/>
          <a:ln>
            <a:noFill/>
          </a:ln>
        </p:spPr>
      </p:pic>
      <p:pic>
        <p:nvPicPr>
          <p:cNvPr id="239" name="Shape 239" descr="KCJ_PPTStackWinkBleu.png"/>
          <p:cNvPicPr preferRelativeResize="0"/>
          <p:nvPr/>
        </p:nvPicPr>
        <p:blipFill rotWithShape="1">
          <a:blip r:embed="rId3">
            <a:alphaModFix/>
          </a:blip>
          <a:srcRect/>
          <a:stretch/>
        </p:blipFill>
        <p:spPr>
          <a:xfrm>
            <a:off x="349769" y="3996671"/>
            <a:ext cx="1008899" cy="978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240"/>
        <p:cNvGrpSpPr/>
        <p:nvPr/>
      </p:nvGrpSpPr>
      <p:grpSpPr>
        <a:xfrm>
          <a:off x="0" y="0"/>
          <a:ext cx="0" cy="0"/>
          <a:chOff x="0" y="0"/>
          <a:chExt cx="0" cy="0"/>
        </a:xfrm>
      </p:grpSpPr>
      <p:sp>
        <p:nvSpPr>
          <p:cNvPr id="241" name="Shape 241"/>
          <p:cNvSpPr/>
          <p:nvPr/>
        </p:nvSpPr>
        <p:spPr>
          <a:xfrm>
            <a:off x="4516576" y="0"/>
            <a:ext cx="4627498"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42" name="Shape 242"/>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43" name="Shape 243" descr="LogoKCJ_3lignes_BlancRGB.png"/>
          <p:cNvPicPr preferRelativeResize="0"/>
          <p:nvPr/>
        </p:nvPicPr>
        <p:blipFill rotWithShape="1">
          <a:blip r:embed="rId2">
            <a:alphaModFix/>
          </a:blip>
          <a:srcRect l="6230" t="15937" r="50559" b="11550"/>
          <a:stretch/>
        </p:blipFill>
        <p:spPr>
          <a:xfrm>
            <a:off x="8066249" y="4365776"/>
            <a:ext cx="1055100" cy="786900"/>
          </a:xfrm>
          <a:prstGeom prst="rect">
            <a:avLst/>
          </a:prstGeom>
          <a:noFill/>
          <a:ln>
            <a:noFill/>
          </a:ln>
        </p:spPr>
      </p:pic>
      <p:pic>
        <p:nvPicPr>
          <p:cNvPr id="244" name="Shape 244"/>
          <p:cNvPicPr preferRelativeResize="0"/>
          <p:nvPr/>
        </p:nvPicPr>
        <p:blipFill rotWithShape="1">
          <a:blip r:embed="rId3">
            <a:alphaModFix/>
          </a:blip>
          <a:srcRect/>
          <a:stretch/>
        </p:blipFill>
        <p:spPr>
          <a:xfrm>
            <a:off x="259142" y="3922092"/>
            <a:ext cx="1011000" cy="9801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245"/>
        <p:cNvGrpSpPr/>
        <p:nvPr/>
      </p:nvGrpSpPr>
      <p:grpSpPr>
        <a:xfrm>
          <a:off x="0" y="0"/>
          <a:ext cx="0" cy="0"/>
          <a:chOff x="0" y="0"/>
          <a:chExt cx="0" cy="0"/>
        </a:xfrm>
      </p:grpSpPr>
      <p:sp>
        <p:nvSpPr>
          <p:cNvPr id="246" name="Shape 246"/>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247" name="Shape 247" descr="KCJ_PPTOrdi.png"/>
          <p:cNvPicPr preferRelativeResize="0"/>
          <p:nvPr/>
        </p:nvPicPr>
        <p:blipFill rotWithShape="1">
          <a:blip r:embed="rId2">
            <a:alphaModFix/>
          </a:blip>
          <a:srcRect/>
          <a:stretch/>
        </p:blipFill>
        <p:spPr>
          <a:xfrm>
            <a:off x="802529" y="1074533"/>
            <a:ext cx="2881798" cy="2881800"/>
          </a:xfrm>
          <a:prstGeom prst="rect">
            <a:avLst/>
          </a:prstGeom>
          <a:noFill/>
          <a:ln>
            <a:noFill/>
          </a:ln>
        </p:spPr>
      </p:pic>
      <p:sp>
        <p:nvSpPr>
          <p:cNvPr id="248" name="Shape 248"/>
          <p:cNvSpPr txBox="1">
            <a:spLocks noGrp="1"/>
          </p:cNvSpPr>
          <p:nvPr>
            <p:ph type="body" idx="1"/>
          </p:nvPr>
        </p:nvSpPr>
        <p:spPr>
          <a:xfrm>
            <a:off x="3922882" y="1698216"/>
            <a:ext cx="5080200" cy="2770800"/>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49" name="Shape 249" descr="LogoKCJ_3lignes_BlancRGB.png"/>
          <p:cNvPicPr preferRelativeResize="0"/>
          <p:nvPr/>
        </p:nvPicPr>
        <p:blipFill rotWithShape="1">
          <a:blip r:embed="rId3">
            <a:alphaModFix/>
          </a:blip>
          <a:srcRect l="6230" t="15937" r="50559" b="11550"/>
          <a:stretch/>
        </p:blipFill>
        <p:spPr>
          <a:xfrm>
            <a:off x="8066249" y="4365776"/>
            <a:ext cx="1055100" cy="786900"/>
          </a:xfrm>
          <a:prstGeom prst="rect">
            <a:avLst/>
          </a:prstGeom>
          <a:noFill/>
          <a:ln>
            <a:noFill/>
          </a:ln>
        </p:spPr>
      </p:pic>
      <p:sp>
        <p:nvSpPr>
          <p:cNvPr id="250" name="Shape 250"/>
          <p:cNvSpPr txBox="1">
            <a:spLocks noGrp="1"/>
          </p:cNvSpPr>
          <p:nvPr>
            <p:ph type="title"/>
          </p:nvPr>
        </p:nvSpPr>
        <p:spPr>
          <a:xfrm>
            <a:off x="4250010" y="266712"/>
            <a:ext cx="4753200" cy="143159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29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251"/>
        <p:cNvGrpSpPr/>
        <p:nvPr/>
      </p:nvGrpSpPr>
      <p:grpSpPr>
        <a:xfrm>
          <a:off x="0" y="0"/>
          <a:ext cx="0" cy="0"/>
          <a:chOff x="0" y="0"/>
          <a:chExt cx="0" cy="0"/>
        </a:xfrm>
      </p:grpSpPr>
      <p:sp>
        <p:nvSpPr>
          <p:cNvPr id="252" name="Shape 252"/>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253" name="Shape 253" descr="KCJ_PPTOrdi.png"/>
          <p:cNvPicPr preferRelativeResize="0"/>
          <p:nvPr/>
        </p:nvPicPr>
        <p:blipFill rotWithShape="1">
          <a:blip r:embed="rId2">
            <a:alphaModFix/>
          </a:blip>
          <a:srcRect/>
          <a:stretch/>
        </p:blipFill>
        <p:spPr>
          <a:xfrm>
            <a:off x="802529" y="1074533"/>
            <a:ext cx="2881798" cy="2881800"/>
          </a:xfrm>
          <a:prstGeom prst="rect">
            <a:avLst/>
          </a:prstGeom>
          <a:noFill/>
          <a:ln>
            <a:noFill/>
          </a:ln>
        </p:spPr>
      </p:pic>
      <p:sp>
        <p:nvSpPr>
          <p:cNvPr id="254" name="Shape 254"/>
          <p:cNvSpPr txBox="1">
            <a:spLocks noGrp="1"/>
          </p:cNvSpPr>
          <p:nvPr>
            <p:ph type="body" idx="1"/>
          </p:nvPr>
        </p:nvSpPr>
        <p:spPr>
          <a:xfrm>
            <a:off x="3922882" y="1698216"/>
            <a:ext cx="5080200" cy="2770800"/>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55" name="Shape 255" descr="LogoKCJ_3lignes_BlancRGB.png"/>
          <p:cNvPicPr preferRelativeResize="0"/>
          <p:nvPr/>
        </p:nvPicPr>
        <p:blipFill rotWithShape="1">
          <a:blip r:embed="rId3">
            <a:alphaModFix/>
          </a:blip>
          <a:srcRect l="6230" t="15937" r="50559" b="11550"/>
          <a:stretch/>
        </p:blipFill>
        <p:spPr>
          <a:xfrm>
            <a:off x="8066249" y="4365776"/>
            <a:ext cx="1055100" cy="786900"/>
          </a:xfrm>
          <a:prstGeom prst="rect">
            <a:avLst/>
          </a:prstGeom>
          <a:noFill/>
          <a:ln>
            <a:noFill/>
          </a:ln>
        </p:spPr>
      </p:pic>
      <p:sp>
        <p:nvSpPr>
          <p:cNvPr id="256" name="Shape 256"/>
          <p:cNvSpPr txBox="1">
            <a:spLocks noGrp="1"/>
          </p:cNvSpPr>
          <p:nvPr>
            <p:ph type="title"/>
          </p:nvPr>
        </p:nvSpPr>
        <p:spPr>
          <a:xfrm>
            <a:off x="4250010" y="266712"/>
            <a:ext cx="4753200" cy="143159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rgbClr val="FF8939"/>
              </a:buClr>
              <a:buFont typeface="Arial"/>
              <a:buNone/>
              <a:defRPr sz="2900" b="0" i="0" u="none" strike="noStrike" cap="none">
                <a:solidFill>
                  <a:srgbClr val="FF8939"/>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257"/>
        <p:cNvGrpSpPr/>
        <p:nvPr/>
      </p:nvGrpSpPr>
      <p:grpSpPr>
        <a:xfrm>
          <a:off x="0" y="0"/>
          <a:ext cx="0" cy="0"/>
          <a:chOff x="0" y="0"/>
          <a:chExt cx="0" cy="0"/>
        </a:xfrm>
      </p:grpSpPr>
      <p:sp>
        <p:nvSpPr>
          <p:cNvPr id="258" name="Shape 258"/>
          <p:cNvSpPr/>
          <p:nvPr/>
        </p:nvSpPr>
        <p:spPr>
          <a:xfrm>
            <a:off x="4516576" y="0"/>
            <a:ext cx="4627498"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59" name="Shape 259"/>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60" name="Shape 260" descr="LogoKCJ_3lignes_BlancRGB.png"/>
          <p:cNvPicPr preferRelativeResize="0"/>
          <p:nvPr/>
        </p:nvPicPr>
        <p:blipFill rotWithShape="1">
          <a:blip r:embed="rId2">
            <a:alphaModFix/>
          </a:blip>
          <a:srcRect l="6230" t="15937" r="50559" b="11550"/>
          <a:stretch/>
        </p:blipFill>
        <p:spPr>
          <a:xfrm>
            <a:off x="8066249" y="4365776"/>
            <a:ext cx="1055100" cy="786900"/>
          </a:xfrm>
          <a:prstGeom prst="rect">
            <a:avLst/>
          </a:prstGeom>
          <a:noFill/>
          <a:ln>
            <a:noFill/>
          </a:ln>
        </p:spPr>
      </p:pic>
      <p:pic>
        <p:nvPicPr>
          <p:cNvPr id="261" name="Shape 261" descr="iStock_100639617_XLARGE.jpg"/>
          <p:cNvPicPr preferRelativeResize="0"/>
          <p:nvPr/>
        </p:nvPicPr>
        <p:blipFill rotWithShape="1">
          <a:blip r:embed="rId3">
            <a:alphaModFix/>
          </a:blip>
          <a:srcRect l="21134" r="20319"/>
          <a:stretch/>
        </p:blipFill>
        <p:spPr>
          <a:xfrm>
            <a:off x="0" y="0"/>
            <a:ext cx="4516499" cy="51434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2"/>
        <p:cNvGrpSpPr/>
        <p:nvPr/>
      </p:nvGrpSpPr>
      <p:grpSpPr>
        <a:xfrm>
          <a:off x="0" y="0"/>
          <a:ext cx="0" cy="0"/>
          <a:chOff x="0" y="0"/>
          <a:chExt cx="0" cy="0"/>
        </a:xfrm>
      </p:grpSpPr>
      <p:pic>
        <p:nvPicPr>
          <p:cNvPr id="33" name="Shape 33" descr="KCJ_PPTStackSymboleBleu.png"/>
          <p:cNvPicPr preferRelativeResize="0"/>
          <p:nvPr/>
        </p:nvPicPr>
        <p:blipFill rotWithShape="1">
          <a:blip r:embed="rId2">
            <a:alphaModFix/>
          </a:blip>
          <a:srcRect/>
          <a:stretch/>
        </p:blipFill>
        <p:spPr>
          <a:xfrm>
            <a:off x="161906" y="4468971"/>
            <a:ext cx="953759" cy="423893"/>
          </a:xfrm>
          <a:prstGeom prst="rect">
            <a:avLst/>
          </a:prstGeom>
          <a:noFill/>
          <a:ln>
            <a:noFill/>
          </a:ln>
        </p:spPr>
      </p:pic>
      <p:sp>
        <p:nvSpPr>
          <p:cNvPr id="34" name="Shape 34"/>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35" name="Shape 35"/>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6" name="Shape 36" descr="LogoKCJ_3lignes_BlancRGB.png"/>
          <p:cNvPicPr preferRelativeResize="0"/>
          <p:nvPr/>
        </p:nvPicPr>
        <p:blipFill rotWithShape="1">
          <a:blip r:embed="rId3">
            <a:alphaModFix/>
          </a:blip>
          <a:srcRect l="6231" t="15937" r="50559" b="11553"/>
          <a:stretch/>
        </p:blipFill>
        <p:spPr>
          <a:xfrm>
            <a:off x="8066250" y="4365776"/>
            <a:ext cx="1055207" cy="78698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262"/>
        <p:cNvGrpSpPr/>
        <p:nvPr/>
      </p:nvGrpSpPr>
      <p:grpSpPr>
        <a:xfrm>
          <a:off x="0" y="0"/>
          <a:ext cx="0" cy="0"/>
          <a:chOff x="0" y="0"/>
          <a:chExt cx="0" cy="0"/>
        </a:xfrm>
      </p:grpSpPr>
      <p:sp>
        <p:nvSpPr>
          <p:cNvPr id="263" name="Shape 263"/>
          <p:cNvSpPr/>
          <p:nvPr/>
        </p:nvSpPr>
        <p:spPr>
          <a:xfrm>
            <a:off x="4516576" y="0"/>
            <a:ext cx="4627498"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264" name="Shape 264"/>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93918"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73315"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97161"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57286"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55509"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67642" marR="0" lvl="5" indent="8185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75817" marR="0" lvl="6" indent="8008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83993" marR="0" lvl="7" indent="91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92169" marR="0" lvl="8" indent="89230"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65" name="Shape 265" descr="LogoKCJ_3lignes_BlancRGB.png"/>
          <p:cNvPicPr preferRelativeResize="0"/>
          <p:nvPr/>
        </p:nvPicPr>
        <p:blipFill rotWithShape="1">
          <a:blip r:embed="rId2">
            <a:alphaModFix/>
          </a:blip>
          <a:srcRect l="6230" t="15937" r="50559" b="11550"/>
          <a:stretch/>
        </p:blipFill>
        <p:spPr>
          <a:xfrm>
            <a:off x="8066249" y="4365776"/>
            <a:ext cx="1055100" cy="786900"/>
          </a:xfrm>
          <a:prstGeom prst="rect">
            <a:avLst/>
          </a:prstGeom>
          <a:noFill/>
          <a:ln>
            <a:noFill/>
          </a:ln>
        </p:spPr>
      </p:pic>
      <p:pic>
        <p:nvPicPr>
          <p:cNvPr id="266" name="Shape 266" descr="iStock_100639617_XLARGE.jpg"/>
          <p:cNvPicPr preferRelativeResize="0"/>
          <p:nvPr/>
        </p:nvPicPr>
        <p:blipFill rotWithShape="1">
          <a:blip r:embed="rId3">
            <a:alphaModFix/>
          </a:blip>
          <a:srcRect l="21134" r="20319"/>
          <a:stretch/>
        </p:blipFill>
        <p:spPr>
          <a:xfrm>
            <a:off x="0" y="0"/>
            <a:ext cx="4516499" cy="514349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273"/>
        <p:cNvGrpSpPr/>
        <p:nvPr/>
      </p:nvGrpSpPr>
      <p:grpSpPr>
        <a:xfrm>
          <a:off x="0" y="0"/>
          <a:ext cx="0" cy="0"/>
          <a:chOff x="0" y="0"/>
          <a:chExt cx="0" cy="0"/>
        </a:xfrm>
      </p:grpSpPr>
      <p:pic>
        <p:nvPicPr>
          <p:cNvPr id="274" name="Shape 274" descr="KCJ_PPTStackSymboleBleu.png"/>
          <p:cNvPicPr preferRelativeResize="0"/>
          <p:nvPr/>
        </p:nvPicPr>
        <p:blipFill rotWithShape="1">
          <a:blip r:embed="rId2">
            <a:alphaModFix/>
          </a:blip>
          <a:srcRect/>
          <a:stretch/>
        </p:blipFill>
        <p:spPr>
          <a:xfrm>
            <a:off x="161906" y="4468971"/>
            <a:ext cx="953700" cy="423899"/>
          </a:xfrm>
          <a:prstGeom prst="rect">
            <a:avLst/>
          </a:prstGeom>
          <a:noFill/>
          <a:ln>
            <a:noFill/>
          </a:ln>
        </p:spPr>
      </p:pic>
      <p:sp>
        <p:nvSpPr>
          <p:cNvPr id="275" name="Shape 275"/>
          <p:cNvSpPr/>
          <p:nvPr/>
        </p:nvSpPr>
        <p:spPr>
          <a:xfrm>
            <a:off x="4516576" y="0"/>
            <a:ext cx="46275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276" name="Shape 276"/>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77" name="Shape 277" descr="LogoKCJ_3lignes_BlancRGB.png"/>
          <p:cNvPicPr preferRelativeResize="0"/>
          <p:nvPr/>
        </p:nvPicPr>
        <p:blipFill rotWithShape="1">
          <a:blip r:embed="rId3">
            <a:alphaModFix/>
          </a:blip>
          <a:srcRect l="6230" t="15937" r="50559" b="11550"/>
          <a:stretch/>
        </p:blipFill>
        <p:spPr>
          <a:xfrm>
            <a:off x="8066249" y="4365776"/>
            <a:ext cx="1055100" cy="786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280" name="Shape 280" descr="KCJ_PPTBandeSymboleGrisPale.png"/>
          <p:cNvPicPr preferRelativeResize="0"/>
          <p:nvPr/>
        </p:nvPicPr>
        <p:blipFill rotWithShape="1">
          <a:blip r:embed="rId2">
            <a:alphaModFix/>
          </a:blip>
          <a:srcRect/>
          <a:stretch/>
        </p:blipFill>
        <p:spPr>
          <a:xfrm>
            <a:off x="7073128" y="0"/>
            <a:ext cx="890700" cy="51434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281"/>
        <p:cNvGrpSpPr/>
        <p:nvPr/>
      </p:nvGrpSpPr>
      <p:grpSpPr>
        <a:xfrm>
          <a:off x="0" y="0"/>
          <a:ext cx="0" cy="0"/>
          <a:chOff x="0" y="0"/>
          <a:chExt cx="0" cy="0"/>
        </a:xfrm>
      </p:grpSpPr>
      <p:pic>
        <p:nvPicPr>
          <p:cNvPr id="282" name="Shape 282" descr="KCJ_PPTBandeSymboleGrisPale.png"/>
          <p:cNvPicPr preferRelativeResize="0"/>
          <p:nvPr/>
        </p:nvPicPr>
        <p:blipFill rotWithShape="1">
          <a:blip r:embed="rId2">
            <a:alphaModFix/>
          </a:blip>
          <a:srcRect/>
          <a:stretch/>
        </p:blipFill>
        <p:spPr>
          <a:xfrm>
            <a:off x="894795" y="0"/>
            <a:ext cx="890700" cy="5143499"/>
          </a:xfrm>
          <a:prstGeom prst="rect">
            <a:avLst/>
          </a:prstGeom>
          <a:noFill/>
          <a:ln>
            <a:noFill/>
          </a:ln>
        </p:spPr>
      </p:pic>
      <p:sp>
        <p:nvSpPr>
          <p:cNvPr id="283" name="Shape 283"/>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284" name="Shape 284" descr="LogoKCJ_3lignes_RGB.png"/>
          <p:cNvPicPr preferRelativeResize="0"/>
          <p:nvPr/>
        </p:nvPicPr>
        <p:blipFill rotWithShape="1">
          <a:blip r:embed="rId3">
            <a:alphaModFix/>
          </a:blip>
          <a:srcRect/>
          <a:stretch/>
        </p:blipFill>
        <p:spPr>
          <a:xfrm>
            <a:off x="5491500" y="3520167"/>
            <a:ext cx="3652499" cy="16233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285"/>
        <p:cNvGrpSpPr/>
        <p:nvPr/>
      </p:nvGrpSpPr>
      <p:grpSpPr>
        <a:xfrm>
          <a:off x="0" y="0"/>
          <a:ext cx="0" cy="0"/>
          <a:chOff x="0" y="0"/>
          <a:chExt cx="0" cy="0"/>
        </a:xfrm>
      </p:grpSpPr>
      <p:pic>
        <p:nvPicPr>
          <p:cNvPr id="286" name="Shape 286"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287" name="Shape 287"/>
          <p:cNvSpPr txBox="1">
            <a:spLocks noGrp="1"/>
          </p:cNvSpPr>
          <p:nvPr>
            <p:ph type="ctrTitle"/>
          </p:nvPr>
        </p:nvSpPr>
        <p:spPr>
          <a:xfrm>
            <a:off x="423414" y="1483144"/>
            <a:ext cx="4230299" cy="19373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288" name="Shape 288" descr="LogoKCJ_3lignes_RGB.png"/>
          <p:cNvPicPr preferRelativeResize="0"/>
          <p:nvPr/>
        </p:nvPicPr>
        <p:blipFill rotWithShape="1">
          <a:blip r:embed="rId3">
            <a:alphaModFix/>
          </a:blip>
          <a:srcRect/>
          <a:stretch/>
        </p:blipFill>
        <p:spPr>
          <a:xfrm>
            <a:off x="222487" y="3774039"/>
            <a:ext cx="2799600" cy="1244399"/>
          </a:xfrm>
          <a:prstGeom prst="rect">
            <a:avLst/>
          </a:prstGeom>
          <a:noFill/>
          <a:ln>
            <a:noFill/>
          </a:ln>
        </p:spPr>
      </p:pic>
      <p:pic>
        <p:nvPicPr>
          <p:cNvPr id="289" name="Shape 289" descr="Untitled-1.png"/>
          <p:cNvPicPr preferRelativeResize="0"/>
          <p:nvPr/>
        </p:nvPicPr>
        <p:blipFill rotWithShape="1">
          <a:blip r:embed="rId4">
            <a:alphaModFix/>
          </a:blip>
          <a:srcRect t="26355"/>
          <a:stretch/>
        </p:blipFill>
        <p:spPr>
          <a:xfrm>
            <a:off x="1687196" y="0"/>
            <a:ext cx="5664300" cy="19572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290"/>
        <p:cNvGrpSpPr/>
        <p:nvPr/>
      </p:nvGrpSpPr>
      <p:grpSpPr>
        <a:xfrm>
          <a:off x="0" y="0"/>
          <a:ext cx="0" cy="0"/>
          <a:chOff x="0" y="0"/>
          <a:chExt cx="0" cy="0"/>
        </a:xfrm>
      </p:grpSpPr>
      <p:sp>
        <p:nvSpPr>
          <p:cNvPr id="291" name="Shape 29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pic>
        <p:nvPicPr>
          <p:cNvPr id="292" name="Shape 292" descr="KCJ_PPTBandeSymboleBleue.png"/>
          <p:cNvPicPr preferRelativeResize="0"/>
          <p:nvPr/>
        </p:nvPicPr>
        <p:blipFill rotWithShape="1">
          <a:blip r:embed="rId2">
            <a:alphaModFix/>
          </a:blip>
          <a:srcRect/>
          <a:stretch/>
        </p:blipFill>
        <p:spPr>
          <a:xfrm>
            <a:off x="894795" y="0"/>
            <a:ext cx="890700" cy="5143499"/>
          </a:xfrm>
          <a:prstGeom prst="rect">
            <a:avLst/>
          </a:prstGeom>
          <a:noFill/>
          <a:ln>
            <a:noFill/>
          </a:ln>
        </p:spPr>
      </p:pic>
      <p:sp>
        <p:nvSpPr>
          <p:cNvPr id="293" name="Shape 293"/>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294" name="Shape 294"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295"/>
        <p:cNvGrpSpPr/>
        <p:nvPr/>
      </p:nvGrpSpPr>
      <p:grpSpPr>
        <a:xfrm>
          <a:off x="0" y="0"/>
          <a:ext cx="0" cy="0"/>
          <a:chOff x="0" y="0"/>
          <a:chExt cx="0" cy="0"/>
        </a:xfrm>
      </p:grpSpPr>
      <p:sp>
        <p:nvSpPr>
          <p:cNvPr id="296" name="Shape 296"/>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pic>
        <p:nvPicPr>
          <p:cNvPr id="297" name="Shape 297" descr="KCJ_PPTBandeSymboleOrange.png"/>
          <p:cNvPicPr preferRelativeResize="0"/>
          <p:nvPr/>
        </p:nvPicPr>
        <p:blipFill rotWithShape="1">
          <a:blip r:embed="rId2">
            <a:alphaModFix/>
          </a:blip>
          <a:srcRect/>
          <a:stretch/>
        </p:blipFill>
        <p:spPr>
          <a:xfrm>
            <a:off x="894795" y="0"/>
            <a:ext cx="890700" cy="5143499"/>
          </a:xfrm>
          <a:prstGeom prst="rect">
            <a:avLst/>
          </a:prstGeom>
          <a:noFill/>
          <a:ln>
            <a:noFill/>
          </a:ln>
        </p:spPr>
      </p:pic>
      <p:sp>
        <p:nvSpPr>
          <p:cNvPr id="298" name="Shape 298"/>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299" name="Shape 299"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300"/>
        <p:cNvGrpSpPr/>
        <p:nvPr/>
      </p:nvGrpSpPr>
      <p:grpSpPr>
        <a:xfrm>
          <a:off x="0" y="0"/>
          <a:ext cx="0" cy="0"/>
          <a:chOff x="0" y="0"/>
          <a:chExt cx="0" cy="0"/>
        </a:xfrm>
      </p:grpSpPr>
      <p:pic>
        <p:nvPicPr>
          <p:cNvPr id="301" name="Shape 301"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02" name="Shape 302" descr="Untitled-1.png"/>
          <p:cNvPicPr preferRelativeResize="0"/>
          <p:nvPr/>
        </p:nvPicPr>
        <p:blipFill rotWithShape="1">
          <a:blip r:embed="rId3">
            <a:alphaModFix/>
          </a:blip>
          <a:srcRect t="26355"/>
          <a:stretch/>
        </p:blipFill>
        <p:spPr>
          <a:xfrm>
            <a:off x="1687196" y="0"/>
            <a:ext cx="5664300" cy="1957200"/>
          </a:xfrm>
          <a:prstGeom prst="rect">
            <a:avLst/>
          </a:prstGeom>
          <a:noFill/>
          <a:ln>
            <a:noFill/>
          </a:ln>
        </p:spPr>
      </p:pic>
      <p:sp>
        <p:nvSpPr>
          <p:cNvPr id="303" name="Shape 303"/>
          <p:cNvSpPr txBox="1">
            <a:spLocks noGrp="1"/>
          </p:cNvSpPr>
          <p:nvPr>
            <p:ph type="title"/>
          </p:nvPr>
        </p:nvSpPr>
        <p:spPr>
          <a:xfrm>
            <a:off x="1395915" y="2495899"/>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304"/>
        <p:cNvGrpSpPr/>
        <p:nvPr/>
      </p:nvGrpSpPr>
      <p:grpSpPr>
        <a:xfrm>
          <a:off x="0" y="0"/>
          <a:ext cx="0" cy="0"/>
          <a:chOff x="0" y="0"/>
          <a:chExt cx="0" cy="0"/>
        </a:xfrm>
      </p:grpSpPr>
      <p:sp>
        <p:nvSpPr>
          <p:cNvPr id="305" name="Shape 305"/>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pic>
        <p:nvPicPr>
          <p:cNvPr id="306" name="Shape 306"/>
          <p:cNvPicPr preferRelativeResize="0"/>
          <p:nvPr/>
        </p:nvPicPr>
        <p:blipFill rotWithShape="1">
          <a:blip r:embed="rId2">
            <a:alphaModFix/>
          </a:blip>
          <a:srcRect/>
          <a:stretch/>
        </p:blipFill>
        <p:spPr>
          <a:xfrm>
            <a:off x="2185659" y="1028932"/>
            <a:ext cx="4769099" cy="3085499"/>
          </a:xfrm>
          <a:prstGeom prst="rect">
            <a:avLst/>
          </a:prstGeom>
          <a:noFill/>
          <a:ln>
            <a:noFill/>
          </a:ln>
        </p:spPr>
      </p:pic>
      <p:sp>
        <p:nvSpPr>
          <p:cNvPr id="307" name="Shape 307"/>
          <p:cNvSpPr txBox="1">
            <a:spLocks noGrp="1"/>
          </p:cNvSpPr>
          <p:nvPr>
            <p:ph type="title"/>
          </p:nvPr>
        </p:nvSpPr>
        <p:spPr>
          <a:xfrm>
            <a:off x="1395915" y="1598320"/>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308"/>
        <p:cNvGrpSpPr/>
        <p:nvPr/>
      </p:nvGrpSpPr>
      <p:grpSpPr>
        <a:xfrm>
          <a:off x="0" y="0"/>
          <a:ext cx="0" cy="0"/>
          <a:chOff x="0" y="0"/>
          <a:chExt cx="0" cy="0"/>
        </a:xfrm>
      </p:grpSpPr>
      <p:sp>
        <p:nvSpPr>
          <p:cNvPr id="309" name="Shape 309"/>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pic>
        <p:nvPicPr>
          <p:cNvPr id="310" name="Shape 310" descr="(-)orange.png"/>
          <p:cNvPicPr preferRelativeResize="0"/>
          <p:nvPr/>
        </p:nvPicPr>
        <p:blipFill rotWithShape="1">
          <a:blip r:embed="rId2">
            <a:alphaModFix/>
          </a:blip>
          <a:srcRect/>
          <a:stretch/>
        </p:blipFill>
        <p:spPr>
          <a:xfrm>
            <a:off x="2185659" y="1028932"/>
            <a:ext cx="4769099" cy="3085499"/>
          </a:xfrm>
          <a:prstGeom prst="rect">
            <a:avLst/>
          </a:prstGeom>
          <a:noFill/>
          <a:ln>
            <a:noFill/>
          </a:ln>
        </p:spPr>
      </p:pic>
      <p:sp>
        <p:nvSpPr>
          <p:cNvPr id="311" name="Shape 311"/>
          <p:cNvSpPr txBox="1">
            <a:spLocks noGrp="1"/>
          </p:cNvSpPr>
          <p:nvPr>
            <p:ph type="title"/>
          </p:nvPr>
        </p:nvSpPr>
        <p:spPr>
          <a:xfrm>
            <a:off x="1395915" y="1606011"/>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143" y="205219"/>
            <a:ext cx="8229000" cy="858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39" name="Shape 39"/>
          <p:cNvSpPr txBox="1">
            <a:spLocks noGrp="1"/>
          </p:cNvSpPr>
          <p:nvPr>
            <p:ph type="subTitle" idx="1"/>
          </p:nvPr>
        </p:nvSpPr>
        <p:spPr>
          <a:xfrm>
            <a:off x="457143" y="1203420"/>
            <a:ext cx="8229000" cy="2982900"/>
          </a:xfrm>
          <a:prstGeom prst="rect">
            <a:avLst/>
          </a:prstGeom>
          <a:noFill/>
          <a:ln>
            <a:noFill/>
          </a:ln>
        </p:spPr>
        <p:txBody>
          <a:bodyPr lIns="91425" tIns="91425" rIns="91425" bIns="91425" anchor="ctr" anchorCtr="0"/>
          <a:lstStyle>
            <a:lvl1pPr marL="306132" marR="0" lvl="0" indent="-45781" algn="l" rtl="0">
              <a:lnSpc>
                <a:spcPct val="100000"/>
              </a:lnSpc>
              <a:spcBef>
                <a:spcPts val="428"/>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1pPr>
            <a:lvl2pPr marL="663285" marR="0" lvl="1" indent="-28284"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020439" marR="0" lvl="2" indent="-4438" algn="l" rtl="0">
              <a:lnSpc>
                <a:spcPct val="100000"/>
              </a:lnSpc>
              <a:spcBef>
                <a:spcPts val="321"/>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428614" marR="0" lvl="3" indent="-31613"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836790" marR="0" lvl="4" indent="-33390"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312"/>
        <p:cNvGrpSpPr/>
        <p:nvPr/>
      </p:nvGrpSpPr>
      <p:grpSpPr>
        <a:xfrm>
          <a:off x="0" y="0"/>
          <a:ext cx="0" cy="0"/>
          <a:chOff x="0" y="0"/>
          <a:chExt cx="0" cy="0"/>
        </a:xfrm>
      </p:grpSpPr>
      <p:sp>
        <p:nvSpPr>
          <p:cNvPr id="313" name="Shape 313"/>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pic>
        <p:nvPicPr>
          <p:cNvPr id="314" name="Shape 314" descr="KCJ_PPTBandeSymboleBleue.png"/>
          <p:cNvPicPr preferRelativeResize="0"/>
          <p:nvPr/>
        </p:nvPicPr>
        <p:blipFill rotWithShape="1">
          <a:blip r:embed="rId2">
            <a:alphaModFix/>
          </a:blip>
          <a:srcRect/>
          <a:stretch/>
        </p:blipFill>
        <p:spPr>
          <a:xfrm>
            <a:off x="7073128" y="0"/>
            <a:ext cx="890700" cy="5143499"/>
          </a:xfrm>
          <a:prstGeom prst="rect">
            <a:avLst/>
          </a:prstGeom>
          <a:noFill/>
          <a:ln>
            <a:noFill/>
          </a:ln>
        </p:spPr>
      </p:pic>
      <p:sp>
        <p:nvSpPr>
          <p:cNvPr id="315" name="Shape 315"/>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316" name="Shape 316"/>
          <p:cNvSpPr txBox="1"/>
          <p:nvPr/>
        </p:nvSpPr>
        <p:spPr>
          <a:xfrm>
            <a:off x="512045" y="3188758"/>
            <a:ext cx="5661900" cy="1377900"/>
          </a:xfrm>
          <a:prstGeom prst="rect">
            <a:avLst/>
          </a:prstGeom>
          <a:noFill/>
          <a:ln>
            <a:noFill/>
          </a:ln>
        </p:spPr>
        <p:txBody>
          <a:bodyPr lIns="81600" tIns="40800" rIns="81600" bIns="408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CA" sz="13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317"/>
        <p:cNvGrpSpPr/>
        <p:nvPr/>
      </p:nvGrpSpPr>
      <p:grpSpPr>
        <a:xfrm>
          <a:off x="0" y="0"/>
          <a:ext cx="0" cy="0"/>
          <a:chOff x="0" y="0"/>
          <a:chExt cx="0" cy="0"/>
        </a:xfrm>
      </p:grpSpPr>
      <p:sp>
        <p:nvSpPr>
          <p:cNvPr id="318" name="Shape 318"/>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19" name="Shape 319"/>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320" name="Shape 320"/>
          <p:cNvSpPr txBox="1"/>
          <p:nvPr/>
        </p:nvSpPr>
        <p:spPr>
          <a:xfrm>
            <a:off x="512045" y="3188758"/>
            <a:ext cx="5661900" cy="1377900"/>
          </a:xfrm>
          <a:prstGeom prst="rect">
            <a:avLst/>
          </a:prstGeom>
          <a:noFill/>
          <a:ln>
            <a:noFill/>
          </a:ln>
        </p:spPr>
        <p:txBody>
          <a:bodyPr lIns="81600" tIns="40800" rIns="81600" bIns="408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CA" sz="13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321" name="Shape 321" descr="KCJ_PPTBandeSymboleOrange.png"/>
          <p:cNvPicPr preferRelativeResize="0"/>
          <p:nvPr/>
        </p:nvPicPr>
        <p:blipFill rotWithShape="1">
          <a:blip r:embed="rId2">
            <a:alphaModFix/>
          </a:blip>
          <a:srcRect/>
          <a:stretch/>
        </p:blipFill>
        <p:spPr>
          <a:xfrm>
            <a:off x="7073128" y="0"/>
            <a:ext cx="890700" cy="514349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5_Disposition personnalisée">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324" name="Shape 324" descr="KCJ_PPTBandeSymboleGrisPale.png"/>
          <p:cNvPicPr preferRelativeResize="0"/>
          <p:nvPr/>
        </p:nvPicPr>
        <p:blipFill rotWithShape="1">
          <a:blip r:embed="rId2">
            <a:alphaModFix/>
          </a:blip>
          <a:srcRect/>
          <a:stretch/>
        </p:blipFill>
        <p:spPr>
          <a:xfrm>
            <a:off x="7073128" y="0"/>
            <a:ext cx="890700" cy="514349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327" name="Shape 327" descr="KCJ_PPTBandeSymboleGrisPale.png"/>
          <p:cNvPicPr preferRelativeResize="0"/>
          <p:nvPr/>
        </p:nvPicPr>
        <p:blipFill rotWithShape="1">
          <a:blip r:embed="rId2">
            <a:alphaModFix/>
          </a:blip>
          <a:srcRect/>
          <a:stretch/>
        </p:blipFill>
        <p:spPr>
          <a:xfrm>
            <a:off x="7073128" y="0"/>
            <a:ext cx="890700" cy="514349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pic>
        <p:nvPicPr>
          <p:cNvPr id="330" name="Shape 330" descr="KCJ_PPTBandeSymboleGrisPale.png"/>
          <p:cNvPicPr preferRelativeResize="0"/>
          <p:nvPr/>
        </p:nvPicPr>
        <p:blipFill rotWithShape="1">
          <a:blip r:embed="rId2">
            <a:alphaModFix/>
          </a:blip>
          <a:srcRect/>
          <a:stretch/>
        </p:blipFill>
        <p:spPr>
          <a:xfrm>
            <a:off x="7073128" y="0"/>
            <a:ext cx="890700" cy="5143499"/>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331"/>
        <p:cNvGrpSpPr/>
        <p:nvPr/>
      </p:nvGrpSpPr>
      <p:grpSpPr>
        <a:xfrm>
          <a:off x="0" y="0"/>
          <a:ext cx="0" cy="0"/>
          <a:chOff x="0" y="0"/>
          <a:chExt cx="0" cy="0"/>
        </a:xfrm>
      </p:grpSpPr>
      <p:sp>
        <p:nvSpPr>
          <p:cNvPr id="332" name="Shape 332"/>
          <p:cNvSpPr/>
          <p:nvPr/>
        </p:nvSpPr>
        <p:spPr>
          <a:xfrm>
            <a:off x="0" y="0"/>
            <a:ext cx="2761499" cy="5143499"/>
          </a:xfrm>
          <a:prstGeom prst="rect">
            <a:avLst/>
          </a:prstGeom>
          <a:solidFill>
            <a:schemeClr val="dk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33" name="Shape 333"/>
          <p:cNvSpPr/>
          <p:nvPr/>
        </p:nvSpPr>
        <p:spPr>
          <a:xfrm rot="10800000" flipH="1">
            <a:off x="2280285" y="206099"/>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34" name="Shape 334"/>
          <p:cNvSpPr txBox="1">
            <a:spLocks noGrp="1"/>
          </p:cNvSpPr>
          <p:nvPr>
            <p:ph type="title"/>
          </p:nvPr>
        </p:nvSpPr>
        <p:spPr>
          <a:xfrm>
            <a:off x="2590800" y="205980"/>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335" name="Shape 335"/>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1pPr>
            <a:lvl2pPr marL="663285" marR="0" lvl="1" indent="-28284"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020439" marR="0" lvl="2" indent="-4438" algn="l" rtl="0">
              <a:lnSpc>
                <a:spcPct val="100000"/>
              </a:lnSpc>
              <a:spcBef>
                <a:spcPts val="321"/>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428614" marR="0" lvl="3" indent="-31613"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836790" marR="0" lvl="4" indent="-33390"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336" name="Shape 336"/>
          <p:cNvCxnSpPr/>
          <p:nvPr/>
        </p:nvCxnSpPr>
        <p:spPr>
          <a:xfrm>
            <a:off x="3124200" y="1356525"/>
            <a:ext cx="551099" cy="0"/>
          </a:xfrm>
          <a:prstGeom prst="straightConnector1">
            <a:avLst/>
          </a:prstGeom>
          <a:noFill/>
          <a:ln w="76200" cap="rnd" cmpd="sng">
            <a:solidFill>
              <a:schemeClr val="dk1"/>
            </a:solidFill>
            <a:prstDash val="solid"/>
            <a:round/>
            <a:headEnd type="none" w="med" len="med"/>
            <a:tailEnd type="none" w="med" len="med"/>
          </a:ln>
        </p:spPr>
      </p:cxnSp>
      <p:pic>
        <p:nvPicPr>
          <p:cNvPr id="337" name="Shape 337"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338"/>
        <p:cNvGrpSpPr/>
        <p:nvPr/>
      </p:nvGrpSpPr>
      <p:grpSpPr>
        <a:xfrm>
          <a:off x="0" y="0"/>
          <a:ext cx="0" cy="0"/>
          <a:chOff x="0" y="0"/>
          <a:chExt cx="0" cy="0"/>
        </a:xfrm>
      </p:grpSpPr>
      <p:sp>
        <p:nvSpPr>
          <p:cNvPr id="339" name="Shape 339"/>
          <p:cNvSpPr/>
          <p:nvPr/>
        </p:nvSpPr>
        <p:spPr>
          <a:xfrm>
            <a:off x="0" y="0"/>
            <a:ext cx="2761499" cy="5143499"/>
          </a:xfrm>
          <a:prstGeom prst="rect">
            <a:avLst/>
          </a:prstGeom>
          <a:solidFill>
            <a:schemeClr val="dk2"/>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40" name="Shape 340"/>
          <p:cNvSpPr/>
          <p:nvPr/>
        </p:nvSpPr>
        <p:spPr>
          <a:xfrm rot="10800000" flipH="1">
            <a:off x="2280285" y="206099"/>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41" name="Shape 341"/>
          <p:cNvSpPr txBox="1">
            <a:spLocks noGrp="1"/>
          </p:cNvSpPr>
          <p:nvPr>
            <p:ph type="title"/>
          </p:nvPr>
        </p:nvSpPr>
        <p:spPr>
          <a:xfrm>
            <a:off x="2590800" y="205980"/>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342" name="Shape 342"/>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dk2"/>
              </a:buClr>
              <a:buSzPct val="100000"/>
              <a:buFont typeface="Arial"/>
              <a:buChar char="•"/>
              <a:defRPr sz="2100" b="0" i="0" u="none" strike="noStrike" cap="none">
                <a:solidFill>
                  <a:schemeClr val="dk2"/>
                </a:solidFill>
                <a:latin typeface="Arial"/>
                <a:ea typeface="Arial"/>
                <a:cs typeface="Arial"/>
                <a:sym typeface="Arial"/>
              </a:defRPr>
            </a:lvl1pPr>
            <a:lvl2pPr marL="663285" marR="0" lvl="1" indent="-28284" algn="l" rtl="0">
              <a:lnSpc>
                <a:spcPct val="100000"/>
              </a:lnSpc>
              <a:spcBef>
                <a:spcPts val="357"/>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2pPr>
            <a:lvl3pPr marL="1020439" marR="0" lvl="2" indent="-4438" algn="l" rtl="0">
              <a:lnSpc>
                <a:spcPct val="100000"/>
              </a:lnSpc>
              <a:spcBef>
                <a:spcPts val="321"/>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3pPr>
            <a:lvl4pPr marL="1428614" marR="0" lvl="3" indent="-31613"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36790" marR="0" lvl="4" indent="-33390"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343" name="Shape 343"/>
          <p:cNvCxnSpPr/>
          <p:nvPr/>
        </p:nvCxnSpPr>
        <p:spPr>
          <a:xfrm>
            <a:off x="3124200" y="1356525"/>
            <a:ext cx="551099" cy="0"/>
          </a:xfrm>
          <a:prstGeom prst="straightConnector1">
            <a:avLst/>
          </a:prstGeom>
          <a:noFill/>
          <a:ln w="76200" cap="rnd" cmpd="sng">
            <a:solidFill>
              <a:schemeClr val="dk2"/>
            </a:solidFill>
            <a:prstDash val="solid"/>
            <a:round/>
            <a:headEnd type="none" w="med" len="med"/>
            <a:tailEnd type="none" w="med" len="med"/>
          </a:ln>
        </p:spPr>
      </p:cxnSp>
      <p:pic>
        <p:nvPicPr>
          <p:cNvPr id="344" name="Shape 344"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345"/>
        <p:cNvGrpSpPr/>
        <p:nvPr/>
      </p:nvGrpSpPr>
      <p:grpSpPr>
        <a:xfrm>
          <a:off x="0" y="0"/>
          <a:ext cx="0" cy="0"/>
          <a:chOff x="0" y="0"/>
          <a:chExt cx="0" cy="0"/>
        </a:xfrm>
      </p:grpSpPr>
      <p:sp>
        <p:nvSpPr>
          <p:cNvPr id="346" name="Shape 346"/>
          <p:cNvSpPr>
            <a:spLocks noGrp="1"/>
          </p:cNvSpPr>
          <p:nvPr>
            <p:ph type="pic" idx="2"/>
          </p:nvPr>
        </p:nvSpPr>
        <p:spPr>
          <a:xfrm>
            <a:off x="0" y="0"/>
            <a:ext cx="2761499" cy="5143499"/>
          </a:xfrm>
          <a:prstGeom prst="rect">
            <a:avLst/>
          </a:prstGeom>
          <a:noFill/>
          <a:ln>
            <a:noFill/>
          </a:ln>
        </p:spPr>
        <p:txBody>
          <a:bodyPr lIns="91425" tIns="91425" rIns="91425" bIns="91425" anchor="t" anchorCtr="0"/>
          <a:lstStyle>
            <a:lvl1pPr marL="0" marR="0" lvl="0" indent="0" algn="l" rtl="0">
              <a:lnSpc>
                <a:spcPct val="100000"/>
              </a:lnSpc>
              <a:spcBef>
                <a:spcPts val="571"/>
              </a:spcBef>
              <a:spcAft>
                <a:spcPts val="0"/>
              </a:spcAft>
              <a:buClr>
                <a:schemeClr val="dk1"/>
              </a:buClr>
              <a:buFont typeface="Arial"/>
              <a:buNone/>
              <a:defRPr sz="2900" b="0" i="0" u="none" strike="noStrike" cap="none">
                <a:solidFill>
                  <a:schemeClr val="dk1"/>
                </a:solidFill>
                <a:latin typeface="Arial"/>
                <a:ea typeface="Arial"/>
                <a:cs typeface="Arial"/>
                <a:sym typeface="Arial"/>
              </a:defRPr>
            </a:lvl1pPr>
            <a:lvl2pPr marL="408176" marR="0" lvl="1" indent="-1776" algn="l" rtl="0">
              <a:lnSpc>
                <a:spcPct val="100000"/>
              </a:lnSpc>
              <a:spcBef>
                <a:spcPts val="500"/>
              </a:spcBef>
              <a:spcAft>
                <a:spcPts val="0"/>
              </a:spcAft>
              <a:buClr>
                <a:schemeClr val="dk1"/>
              </a:buClr>
              <a:buFont typeface="Arial"/>
              <a:buNone/>
              <a:defRPr sz="2500" b="0" i="0" u="none" strike="noStrike" cap="none">
                <a:solidFill>
                  <a:schemeClr val="dk1"/>
                </a:solidFill>
                <a:latin typeface="Arial"/>
                <a:ea typeface="Arial"/>
                <a:cs typeface="Arial"/>
                <a:sym typeface="Arial"/>
              </a:defRPr>
            </a:lvl2pPr>
            <a:lvl3pPr marL="816351" marR="0" lvl="2" indent="-3551" algn="l" rtl="0">
              <a:lnSpc>
                <a:spcPct val="100000"/>
              </a:lnSpc>
              <a:spcBef>
                <a:spcPts val="428"/>
              </a:spcBef>
              <a:spcAft>
                <a:spcPts val="0"/>
              </a:spcAft>
              <a:buClr>
                <a:schemeClr val="dk1"/>
              </a:buClr>
              <a:buFont typeface="Arial"/>
              <a:buNone/>
              <a:defRPr sz="2100" b="0" i="0" u="none" strike="noStrike" cap="none">
                <a:solidFill>
                  <a:schemeClr val="dk1"/>
                </a:solidFill>
                <a:latin typeface="Arial"/>
                <a:ea typeface="Arial"/>
                <a:cs typeface="Arial"/>
                <a:sym typeface="Arial"/>
              </a:defRPr>
            </a:lvl3pPr>
            <a:lvl4pPr marL="1224527" marR="0" lvl="3" indent="-5327"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632703" marR="0" lvl="4" indent="-7103"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040878" marR="0" lvl="5" indent="-8877"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7" name="Shape 347"/>
          <p:cNvSpPr/>
          <p:nvPr/>
        </p:nvSpPr>
        <p:spPr>
          <a:xfrm rot="10800000" flipH="1">
            <a:off x="2280285" y="206100"/>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48" name="Shape 348"/>
          <p:cNvSpPr/>
          <p:nvPr/>
        </p:nvSpPr>
        <p:spPr>
          <a:xfrm rot="10800000" flipH="1">
            <a:off x="2280285" y="206099"/>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49" name="Shape 349"/>
          <p:cNvSpPr txBox="1">
            <a:spLocks noGrp="1"/>
          </p:cNvSpPr>
          <p:nvPr>
            <p:ph type="title"/>
          </p:nvPr>
        </p:nvSpPr>
        <p:spPr>
          <a:xfrm>
            <a:off x="2590800" y="205980"/>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350" name="Shape 350"/>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1pPr>
            <a:lvl2pPr marL="663285" marR="0" lvl="1" indent="-28284"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1020439" marR="0" lvl="2" indent="-4438" algn="l" rtl="0">
              <a:lnSpc>
                <a:spcPct val="100000"/>
              </a:lnSpc>
              <a:spcBef>
                <a:spcPts val="321"/>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428614" marR="0" lvl="3" indent="-31613"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836790" marR="0" lvl="4" indent="-33390" algn="l" rtl="0">
              <a:lnSpc>
                <a:spcPct val="100000"/>
              </a:lnSpc>
              <a:spcBef>
                <a:spcPts val="286"/>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351" name="Shape 351"/>
          <p:cNvCxnSpPr/>
          <p:nvPr/>
        </p:nvCxnSpPr>
        <p:spPr>
          <a:xfrm>
            <a:off x="3124200" y="1356525"/>
            <a:ext cx="551099" cy="0"/>
          </a:xfrm>
          <a:prstGeom prst="straightConnector1">
            <a:avLst/>
          </a:prstGeom>
          <a:noFill/>
          <a:ln w="76200" cap="rnd" cmpd="sng">
            <a:solidFill>
              <a:schemeClr val="dk1"/>
            </a:solidFill>
            <a:prstDash val="solid"/>
            <a:round/>
            <a:headEnd type="none" w="med" len="med"/>
            <a:tailEnd type="none" w="med" len="med"/>
          </a:ln>
        </p:spPr>
      </p:cxnSp>
      <p:pic>
        <p:nvPicPr>
          <p:cNvPr id="352" name="Shape 352"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Vide">
    <p:spTree>
      <p:nvGrpSpPr>
        <p:cNvPr id="1" name="Shape 353"/>
        <p:cNvGrpSpPr/>
        <p:nvPr/>
      </p:nvGrpSpPr>
      <p:grpSpPr>
        <a:xfrm>
          <a:off x="0" y="0"/>
          <a:ext cx="0" cy="0"/>
          <a:chOff x="0" y="0"/>
          <a:chExt cx="0" cy="0"/>
        </a:xfrm>
      </p:grpSpPr>
      <p:sp>
        <p:nvSpPr>
          <p:cNvPr id="354" name="Shape 354"/>
          <p:cNvSpPr>
            <a:spLocks noGrp="1"/>
          </p:cNvSpPr>
          <p:nvPr>
            <p:ph type="pic" idx="2"/>
          </p:nvPr>
        </p:nvSpPr>
        <p:spPr>
          <a:xfrm>
            <a:off x="0" y="0"/>
            <a:ext cx="2761499" cy="5143499"/>
          </a:xfrm>
          <a:prstGeom prst="rect">
            <a:avLst/>
          </a:prstGeom>
          <a:noFill/>
          <a:ln>
            <a:noFill/>
          </a:ln>
        </p:spPr>
        <p:txBody>
          <a:bodyPr lIns="91425" tIns="91425" rIns="91425" bIns="91425" anchor="t" anchorCtr="0"/>
          <a:lstStyle>
            <a:lvl1pPr marL="0" marR="0" lvl="0" indent="0" algn="l" rtl="0">
              <a:lnSpc>
                <a:spcPct val="100000"/>
              </a:lnSpc>
              <a:spcBef>
                <a:spcPts val="571"/>
              </a:spcBef>
              <a:spcAft>
                <a:spcPts val="0"/>
              </a:spcAft>
              <a:buClr>
                <a:schemeClr val="dk2"/>
              </a:buClr>
              <a:buFont typeface="Arial"/>
              <a:buNone/>
              <a:defRPr sz="2900" b="0" i="0" u="none" strike="noStrike" cap="none">
                <a:solidFill>
                  <a:schemeClr val="dk2"/>
                </a:solidFill>
                <a:latin typeface="Arial"/>
                <a:ea typeface="Arial"/>
                <a:cs typeface="Arial"/>
                <a:sym typeface="Arial"/>
              </a:defRPr>
            </a:lvl1pPr>
            <a:lvl2pPr marL="408176" marR="0" lvl="1" indent="-1776" algn="l" rtl="0">
              <a:lnSpc>
                <a:spcPct val="100000"/>
              </a:lnSpc>
              <a:spcBef>
                <a:spcPts val="500"/>
              </a:spcBef>
              <a:spcAft>
                <a:spcPts val="0"/>
              </a:spcAft>
              <a:buClr>
                <a:schemeClr val="dk1"/>
              </a:buClr>
              <a:buFont typeface="Arial"/>
              <a:buNone/>
              <a:defRPr sz="2500" b="0" i="0" u="none" strike="noStrike" cap="none">
                <a:solidFill>
                  <a:schemeClr val="dk1"/>
                </a:solidFill>
                <a:latin typeface="Arial"/>
                <a:ea typeface="Arial"/>
                <a:cs typeface="Arial"/>
                <a:sym typeface="Arial"/>
              </a:defRPr>
            </a:lvl2pPr>
            <a:lvl3pPr marL="816351" marR="0" lvl="2" indent="-3551" algn="l" rtl="0">
              <a:lnSpc>
                <a:spcPct val="100000"/>
              </a:lnSpc>
              <a:spcBef>
                <a:spcPts val="428"/>
              </a:spcBef>
              <a:spcAft>
                <a:spcPts val="0"/>
              </a:spcAft>
              <a:buClr>
                <a:schemeClr val="dk1"/>
              </a:buClr>
              <a:buFont typeface="Arial"/>
              <a:buNone/>
              <a:defRPr sz="2100" b="0" i="0" u="none" strike="noStrike" cap="none">
                <a:solidFill>
                  <a:schemeClr val="dk1"/>
                </a:solidFill>
                <a:latin typeface="Arial"/>
                <a:ea typeface="Arial"/>
                <a:cs typeface="Arial"/>
                <a:sym typeface="Arial"/>
              </a:defRPr>
            </a:lvl3pPr>
            <a:lvl4pPr marL="1224527" marR="0" lvl="3" indent="-5327"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632703" marR="0" lvl="4" indent="-7103" algn="l" rtl="0">
              <a:lnSpc>
                <a:spcPct val="100000"/>
              </a:lnSpc>
              <a:spcBef>
                <a:spcPts val="357"/>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040878" marR="0" lvl="5" indent="-8877"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357"/>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5" name="Shape 355"/>
          <p:cNvSpPr/>
          <p:nvPr/>
        </p:nvSpPr>
        <p:spPr>
          <a:xfrm rot="10800000" flipH="1">
            <a:off x="2280285" y="206099"/>
            <a:ext cx="2453399"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56" name="Shape 356"/>
          <p:cNvSpPr txBox="1">
            <a:spLocks noGrp="1"/>
          </p:cNvSpPr>
          <p:nvPr>
            <p:ph type="title"/>
          </p:nvPr>
        </p:nvSpPr>
        <p:spPr>
          <a:xfrm>
            <a:off x="2590800" y="205980"/>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
        <p:nvSpPr>
          <p:cNvPr id="357" name="Shape 357"/>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dk2"/>
              </a:buClr>
              <a:buSzPct val="100000"/>
              <a:buFont typeface="Arial"/>
              <a:buChar char="•"/>
              <a:defRPr sz="2100" b="0" i="0" u="none" strike="noStrike" cap="none">
                <a:solidFill>
                  <a:schemeClr val="dk2"/>
                </a:solidFill>
                <a:latin typeface="Arial"/>
                <a:ea typeface="Arial"/>
                <a:cs typeface="Arial"/>
                <a:sym typeface="Arial"/>
              </a:defRPr>
            </a:lvl1pPr>
            <a:lvl2pPr marL="663285" marR="0" lvl="1" indent="-28284" algn="l" rtl="0">
              <a:lnSpc>
                <a:spcPct val="100000"/>
              </a:lnSpc>
              <a:spcBef>
                <a:spcPts val="357"/>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2pPr>
            <a:lvl3pPr marL="1020439" marR="0" lvl="2" indent="-4438" algn="l" rtl="0">
              <a:lnSpc>
                <a:spcPct val="100000"/>
              </a:lnSpc>
              <a:spcBef>
                <a:spcPts val="321"/>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3pPr>
            <a:lvl4pPr marL="1428614" marR="0" lvl="3" indent="-31613"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36790" marR="0" lvl="4" indent="-33390" algn="l" rtl="0">
              <a:lnSpc>
                <a:spcPct val="100000"/>
              </a:lnSpc>
              <a:spcBef>
                <a:spcPts val="286"/>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358" name="Shape 358"/>
          <p:cNvCxnSpPr/>
          <p:nvPr/>
        </p:nvCxnSpPr>
        <p:spPr>
          <a:xfrm>
            <a:off x="3124200" y="1356525"/>
            <a:ext cx="551099" cy="0"/>
          </a:xfrm>
          <a:prstGeom prst="straightConnector1">
            <a:avLst/>
          </a:prstGeom>
          <a:noFill/>
          <a:ln w="76200" cap="rnd" cmpd="sng">
            <a:solidFill>
              <a:schemeClr val="dk2"/>
            </a:solidFill>
            <a:prstDash val="solid"/>
            <a:round/>
            <a:headEnd type="none" w="med" len="med"/>
            <a:tailEnd type="none" w="med" len="med"/>
          </a:ln>
        </p:spPr>
      </p:cxnSp>
      <p:pic>
        <p:nvPicPr>
          <p:cNvPr id="359" name="Shape 359"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360"/>
        <p:cNvGrpSpPr/>
        <p:nvPr/>
      </p:nvGrpSpPr>
      <p:grpSpPr>
        <a:xfrm>
          <a:off x="0" y="0"/>
          <a:ext cx="0" cy="0"/>
          <a:chOff x="0" y="0"/>
          <a:chExt cx="0" cy="0"/>
        </a:xfrm>
      </p:grpSpPr>
      <p:sp>
        <p:nvSpPr>
          <p:cNvPr id="361" name="Shape 36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62" name="Shape 362"/>
          <p:cNvSpPr txBox="1">
            <a:spLocks noGrp="1"/>
          </p:cNvSpPr>
          <p:nvPr>
            <p:ph type="body" idx="1"/>
          </p:nvPr>
        </p:nvSpPr>
        <p:spPr>
          <a:xfrm>
            <a:off x="1168166" y="1128858"/>
            <a:ext cx="6813599" cy="28724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363" name="Shape 363"/>
          <p:cNvCxnSpPr/>
          <p:nvPr/>
        </p:nvCxnSpPr>
        <p:spPr>
          <a:xfrm>
            <a:off x="1168166"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40"/>
        <p:cNvGrpSpPr/>
        <p:nvPr/>
      </p:nvGrpSpPr>
      <p:grpSpPr>
        <a:xfrm>
          <a:off x="0" y="0"/>
          <a:ext cx="0" cy="0"/>
          <a:chOff x="0" y="0"/>
          <a:chExt cx="0" cy="0"/>
        </a:xfrm>
      </p:grpSpPr>
      <p:pic>
        <p:nvPicPr>
          <p:cNvPr id="41" name="Shape 41"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42" name="Shape 42"/>
          <p:cNvSpPr txBox="1">
            <a:spLocks noGrp="1"/>
          </p:cNvSpPr>
          <p:nvPr>
            <p:ph type="ctrTitle"/>
          </p:nvPr>
        </p:nvSpPr>
        <p:spPr>
          <a:xfrm>
            <a:off x="423414" y="1483145"/>
            <a:ext cx="4230278" cy="1937357"/>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pic>
        <p:nvPicPr>
          <p:cNvPr id="43" name="Shape 43" descr="LogoKCJ_3lignes_RGB.png"/>
          <p:cNvPicPr preferRelativeResize="0"/>
          <p:nvPr/>
        </p:nvPicPr>
        <p:blipFill rotWithShape="1">
          <a:blip r:embed="rId3">
            <a:alphaModFix/>
          </a:blip>
          <a:srcRect/>
          <a:stretch/>
        </p:blipFill>
        <p:spPr>
          <a:xfrm>
            <a:off x="222487" y="3774039"/>
            <a:ext cx="2799632" cy="1244278"/>
          </a:xfrm>
          <a:prstGeom prst="rect">
            <a:avLst/>
          </a:prstGeom>
          <a:noFill/>
          <a:ln>
            <a:noFill/>
          </a:ln>
        </p:spPr>
      </p:pic>
      <p:pic>
        <p:nvPicPr>
          <p:cNvPr id="44" name="Shape 44"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364"/>
        <p:cNvGrpSpPr/>
        <p:nvPr/>
      </p:nvGrpSpPr>
      <p:grpSpPr>
        <a:xfrm>
          <a:off x="0" y="0"/>
          <a:ext cx="0" cy="0"/>
          <a:chOff x="0" y="0"/>
          <a:chExt cx="0" cy="0"/>
        </a:xfrm>
      </p:grpSpPr>
      <p:sp>
        <p:nvSpPr>
          <p:cNvPr id="365" name="Shape 36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66" name="Shape 366"/>
          <p:cNvSpPr txBox="1">
            <a:spLocks noGrp="1"/>
          </p:cNvSpPr>
          <p:nvPr>
            <p:ph type="body" idx="1"/>
          </p:nvPr>
        </p:nvSpPr>
        <p:spPr>
          <a:xfrm>
            <a:off x="1168166" y="1128858"/>
            <a:ext cx="6813599" cy="28724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367" name="Shape 367"/>
          <p:cNvCxnSpPr/>
          <p:nvPr/>
        </p:nvCxnSpPr>
        <p:spPr>
          <a:xfrm>
            <a:off x="1168166"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368"/>
        <p:cNvGrpSpPr/>
        <p:nvPr/>
      </p:nvGrpSpPr>
      <p:grpSpPr>
        <a:xfrm>
          <a:off x="0" y="0"/>
          <a:ext cx="0" cy="0"/>
          <a:chOff x="0" y="0"/>
          <a:chExt cx="0" cy="0"/>
        </a:xfrm>
      </p:grpSpPr>
      <p:pic>
        <p:nvPicPr>
          <p:cNvPr id="369" name="Shape 369"/>
          <p:cNvPicPr preferRelativeResize="0"/>
          <p:nvPr/>
        </p:nvPicPr>
        <p:blipFill rotWithShape="1">
          <a:blip r:embed="rId2">
            <a:alphaModFix/>
          </a:blip>
          <a:srcRect/>
          <a:stretch/>
        </p:blipFill>
        <p:spPr>
          <a:xfrm>
            <a:off x="129993" y="4547933"/>
            <a:ext cx="946499" cy="420600"/>
          </a:xfrm>
          <a:prstGeom prst="rect">
            <a:avLst/>
          </a:prstGeom>
          <a:noFill/>
          <a:ln>
            <a:noFill/>
          </a:ln>
        </p:spPr>
      </p:pic>
      <p:sp>
        <p:nvSpPr>
          <p:cNvPr id="370" name="Shape 370"/>
          <p:cNvSpPr/>
          <p:nvPr/>
        </p:nvSpPr>
        <p:spPr>
          <a:xfrm>
            <a:off x="4516576" y="0"/>
            <a:ext cx="46275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71" name="Shape 371"/>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72" name="Shape 372" descr="LogoKCJ_3lignes_BlancRGB.png"/>
          <p:cNvPicPr preferRelativeResize="0"/>
          <p:nvPr/>
        </p:nvPicPr>
        <p:blipFill rotWithShape="1">
          <a:blip r:embed="rId3">
            <a:alphaModFix/>
          </a:blip>
          <a:srcRect l="6230" t="15937" r="50559" b="11550"/>
          <a:stretch/>
        </p:blipFill>
        <p:spPr>
          <a:xfrm>
            <a:off x="8066249" y="4365776"/>
            <a:ext cx="1055100" cy="7869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373"/>
        <p:cNvGrpSpPr/>
        <p:nvPr/>
      </p:nvGrpSpPr>
      <p:grpSpPr>
        <a:xfrm>
          <a:off x="0" y="0"/>
          <a:ext cx="0" cy="0"/>
          <a:chOff x="0" y="0"/>
          <a:chExt cx="0" cy="0"/>
        </a:xfrm>
      </p:grpSpPr>
      <p:sp>
        <p:nvSpPr>
          <p:cNvPr id="374" name="Shape 374"/>
          <p:cNvSpPr/>
          <p:nvPr/>
        </p:nvSpPr>
        <p:spPr>
          <a:xfrm>
            <a:off x="4516576" y="0"/>
            <a:ext cx="46275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75" name="Shape 375"/>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76" name="Shape 376" descr="LogoKCJ_3lignes_BlancRGB.png"/>
          <p:cNvPicPr preferRelativeResize="0"/>
          <p:nvPr/>
        </p:nvPicPr>
        <p:blipFill rotWithShape="1">
          <a:blip r:embed="rId2">
            <a:alphaModFix/>
          </a:blip>
          <a:srcRect l="6230" t="15937" r="50559" b="11550"/>
          <a:stretch/>
        </p:blipFill>
        <p:spPr>
          <a:xfrm>
            <a:off x="8066249" y="4365776"/>
            <a:ext cx="1055100" cy="786900"/>
          </a:xfrm>
          <a:prstGeom prst="rect">
            <a:avLst/>
          </a:prstGeom>
          <a:noFill/>
          <a:ln>
            <a:noFill/>
          </a:ln>
        </p:spPr>
      </p:pic>
      <p:pic>
        <p:nvPicPr>
          <p:cNvPr id="377" name="Shape 377" descr="KCJ_PPTStackWinkBleu.png"/>
          <p:cNvPicPr preferRelativeResize="0"/>
          <p:nvPr/>
        </p:nvPicPr>
        <p:blipFill rotWithShape="1">
          <a:blip r:embed="rId3">
            <a:alphaModFix/>
          </a:blip>
          <a:srcRect/>
          <a:stretch/>
        </p:blipFill>
        <p:spPr>
          <a:xfrm>
            <a:off x="349770" y="3996671"/>
            <a:ext cx="1008899" cy="9780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378"/>
        <p:cNvGrpSpPr/>
        <p:nvPr/>
      </p:nvGrpSpPr>
      <p:grpSpPr>
        <a:xfrm>
          <a:off x="0" y="0"/>
          <a:ext cx="0" cy="0"/>
          <a:chOff x="0" y="0"/>
          <a:chExt cx="0" cy="0"/>
        </a:xfrm>
      </p:grpSpPr>
      <p:sp>
        <p:nvSpPr>
          <p:cNvPr id="379" name="Shape 379"/>
          <p:cNvSpPr/>
          <p:nvPr/>
        </p:nvSpPr>
        <p:spPr>
          <a:xfrm>
            <a:off x="4516576" y="0"/>
            <a:ext cx="46275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80" name="Shape 380"/>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81" name="Shape 381" descr="LogoKCJ_3lignes_BlancRGB.png"/>
          <p:cNvPicPr preferRelativeResize="0"/>
          <p:nvPr/>
        </p:nvPicPr>
        <p:blipFill rotWithShape="1">
          <a:blip r:embed="rId2">
            <a:alphaModFix/>
          </a:blip>
          <a:srcRect l="6230" t="15937" r="50559" b="11550"/>
          <a:stretch/>
        </p:blipFill>
        <p:spPr>
          <a:xfrm>
            <a:off x="8066249" y="4365776"/>
            <a:ext cx="1055100" cy="786900"/>
          </a:xfrm>
          <a:prstGeom prst="rect">
            <a:avLst/>
          </a:prstGeom>
          <a:noFill/>
          <a:ln>
            <a:noFill/>
          </a:ln>
        </p:spPr>
      </p:pic>
      <p:pic>
        <p:nvPicPr>
          <p:cNvPr id="382" name="Shape 382"/>
          <p:cNvPicPr preferRelativeResize="0"/>
          <p:nvPr/>
        </p:nvPicPr>
        <p:blipFill rotWithShape="1">
          <a:blip r:embed="rId3">
            <a:alphaModFix/>
          </a:blip>
          <a:srcRect/>
          <a:stretch/>
        </p:blipFill>
        <p:spPr>
          <a:xfrm>
            <a:off x="259143" y="3922092"/>
            <a:ext cx="1011000" cy="9801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383"/>
        <p:cNvGrpSpPr/>
        <p:nvPr/>
      </p:nvGrpSpPr>
      <p:grpSpPr>
        <a:xfrm>
          <a:off x="0" y="0"/>
          <a:ext cx="0" cy="0"/>
          <a:chOff x="0" y="0"/>
          <a:chExt cx="0" cy="0"/>
        </a:xfrm>
      </p:grpSpPr>
      <p:sp>
        <p:nvSpPr>
          <p:cNvPr id="384" name="Shape 384"/>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pic>
        <p:nvPicPr>
          <p:cNvPr id="385" name="Shape 385" descr="KCJ_PPTOrdi.png"/>
          <p:cNvPicPr preferRelativeResize="0"/>
          <p:nvPr/>
        </p:nvPicPr>
        <p:blipFill rotWithShape="1">
          <a:blip r:embed="rId2">
            <a:alphaModFix/>
          </a:blip>
          <a:srcRect/>
          <a:stretch/>
        </p:blipFill>
        <p:spPr>
          <a:xfrm>
            <a:off x="802529" y="1074533"/>
            <a:ext cx="2881800" cy="2881800"/>
          </a:xfrm>
          <a:prstGeom prst="rect">
            <a:avLst/>
          </a:prstGeom>
          <a:noFill/>
          <a:ln>
            <a:noFill/>
          </a:ln>
        </p:spPr>
      </p:pic>
      <p:sp>
        <p:nvSpPr>
          <p:cNvPr id="386" name="Shape 386"/>
          <p:cNvSpPr txBox="1">
            <a:spLocks noGrp="1"/>
          </p:cNvSpPr>
          <p:nvPr>
            <p:ph type="body" idx="1"/>
          </p:nvPr>
        </p:nvSpPr>
        <p:spPr>
          <a:xfrm>
            <a:off x="3922882" y="1698217"/>
            <a:ext cx="5080200" cy="2770800"/>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87" name="Shape 387" descr="LogoKCJ_3lignes_BlancRGB.png"/>
          <p:cNvPicPr preferRelativeResize="0"/>
          <p:nvPr/>
        </p:nvPicPr>
        <p:blipFill rotWithShape="1">
          <a:blip r:embed="rId3">
            <a:alphaModFix/>
          </a:blip>
          <a:srcRect l="6230" t="15937" r="50559" b="11550"/>
          <a:stretch/>
        </p:blipFill>
        <p:spPr>
          <a:xfrm>
            <a:off x="8066249" y="4365776"/>
            <a:ext cx="1055100" cy="786900"/>
          </a:xfrm>
          <a:prstGeom prst="rect">
            <a:avLst/>
          </a:prstGeom>
          <a:noFill/>
          <a:ln>
            <a:noFill/>
          </a:ln>
        </p:spPr>
      </p:pic>
      <p:sp>
        <p:nvSpPr>
          <p:cNvPr id="388" name="Shape 388"/>
          <p:cNvSpPr txBox="1">
            <a:spLocks noGrp="1"/>
          </p:cNvSpPr>
          <p:nvPr>
            <p:ph type="title"/>
          </p:nvPr>
        </p:nvSpPr>
        <p:spPr>
          <a:xfrm>
            <a:off x="4250010" y="266712"/>
            <a:ext cx="4753200" cy="14316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2900" b="0" i="0" u="none" strike="noStrike" cap="none">
                <a:solidFill>
                  <a:schemeClr val="dk1"/>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389"/>
        <p:cNvGrpSpPr/>
        <p:nvPr/>
      </p:nvGrpSpPr>
      <p:grpSpPr>
        <a:xfrm>
          <a:off x="0" y="0"/>
          <a:ext cx="0" cy="0"/>
          <a:chOff x="0" y="0"/>
          <a:chExt cx="0" cy="0"/>
        </a:xfrm>
      </p:grpSpPr>
      <p:sp>
        <p:nvSpPr>
          <p:cNvPr id="390" name="Shape 390"/>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pic>
        <p:nvPicPr>
          <p:cNvPr id="391" name="Shape 391" descr="KCJ_PPTOrdi.png"/>
          <p:cNvPicPr preferRelativeResize="0"/>
          <p:nvPr/>
        </p:nvPicPr>
        <p:blipFill rotWithShape="1">
          <a:blip r:embed="rId2">
            <a:alphaModFix/>
          </a:blip>
          <a:srcRect/>
          <a:stretch/>
        </p:blipFill>
        <p:spPr>
          <a:xfrm>
            <a:off x="802529" y="1074533"/>
            <a:ext cx="2881800" cy="2881800"/>
          </a:xfrm>
          <a:prstGeom prst="rect">
            <a:avLst/>
          </a:prstGeom>
          <a:noFill/>
          <a:ln>
            <a:noFill/>
          </a:ln>
        </p:spPr>
      </p:pic>
      <p:sp>
        <p:nvSpPr>
          <p:cNvPr id="392" name="Shape 392"/>
          <p:cNvSpPr txBox="1">
            <a:spLocks noGrp="1"/>
          </p:cNvSpPr>
          <p:nvPr>
            <p:ph type="body" idx="1"/>
          </p:nvPr>
        </p:nvSpPr>
        <p:spPr>
          <a:xfrm>
            <a:off x="3922882" y="1698217"/>
            <a:ext cx="5080200" cy="2770800"/>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93" name="Shape 393" descr="LogoKCJ_3lignes_BlancRGB.png"/>
          <p:cNvPicPr preferRelativeResize="0"/>
          <p:nvPr/>
        </p:nvPicPr>
        <p:blipFill rotWithShape="1">
          <a:blip r:embed="rId3">
            <a:alphaModFix/>
          </a:blip>
          <a:srcRect l="6230" t="15937" r="50559" b="11550"/>
          <a:stretch/>
        </p:blipFill>
        <p:spPr>
          <a:xfrm>
            <a:off x="8066249" y="4365776"/>
            <a:ext cx="1055100" cy="786900"/>
          </a:xfrm>
          <a:prstGeom prst="rect">
            <a:avLst/>
          </a:prstGeom>
          <a:noFill/>
          <a:ln>
            <a:noFill/>
          </a:ln>
        </p:spPr>
      </p:pic>
      <p:sp>
        <p:nvSpPr>
          <p:cNvPr id="394" name="Shape 394"/>
          <p:cNvSpPr txBox="1">
            <a:spLocks noGrp="1"/>
          </p:cNvSpPr>
          <p:nvPr>
            <p:ph type="title"/>
          </p:nvPr>
        </p:nvSpPr>
        <p:spPr>
          <a:xfrm>
            <a:off x="4250010" y="266712"/>
            <a:ext cx="4753200" cy="14316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rgbClr val="FF8939"/>
              </a:buClr>
              <a:buFont typeface="Arial"/>
              <a:buNone/>
              <a:defRPr sz="2900" b="0" i="0" u="none" strike="noStrike" cap="none">
                <a:solidFill>
                  <a:srgbClr val="FF8939"/>
                </a:solidFill>
                <a:latin typeface="Arial"/>
                <a:ea typeface="Arial"/>
                <a:cs typeface="Arial"/>
                <a:sym typeface="Arial"/>
              </a:defRPr>
            </a:lvl1pPr>
            <a:lvl2pPr lvl="1" indent="0" rtl="0">
              <a:spcBef>
                <a:spcPts val="0"/>
              </a:spcBef>
              <a:buFont typeface="Arial"/>
              <a:buNone/>
              <a:defRPr sz="1600"/>
            </a:lvl2pPr>
            <a:lvl3pPr lvl="2" indent="0" rtl="0">
              <a:spcBef>
                <a:spcPts val="0"/>
              </a:spcBef>
              <a:buFont typeface="Arial"/>
              <a:buNone/>
              <a:defRPr sz="1600"/>
            </a:lvl3pPr>
            <a:lvl4pPr lvl="3" indent="0" rtl="0">
              <a:spcBef>
                <a:spcPts val="0"/>
              </a:spcBef>
              <a:buFont typeface="Arial"/>
              <a:buNone/>
              <a:defRPr sz="1600"/>
            </a:lvl4pPr>
            <a:lvl5pPr lvl="4" indent="0" rtl="0">
              <a:spcBef>
                <a:spcPts val="0"/>
              </a:spcBef>
              <a:buFont typeface="Arial"/>
              <a:buNone/>
              <a:defRPr sz="1600"/>
            </a:lvl5pPr>
            <a:lvl6pPr lvl="5" indent="0" rtl="0">
              <a:spcBef>
                <a:spcPts val="0"/>
              </a:spcBef>
              <a:buFont typeface="Arial"/>
              <a:buNone/>
              <a:defRPr sz="1600"/>
            </a:lvl6pPr>
            <a:lvl7pPr lvl="6" indent="0" rtl="0">
              <a:spcBef>
                <a:spcPts val="0"/>
              </a:spcBef>
              <a:buFont typeface="Arial"/>
              <a:buNone/>
              <a:defRPr sz="1600"/>
            </a:lvl7pPr>
            <a:lvl8pPr lvl="7" indent="0" rtl="0">
              <a:spcBef>
                <a:spcPts val="0"/>
              </a:spcBef>
              <a:buFont typeface="Arial"/>
              <a:buNone/>
              <a:defRPr sz="1600"/>
            </a:lvl8pPr>
            <a:lvl9pPr lvl="8" indent="0" rtl="0">
              <a:spcBef>
                <a:spcPts val="0"/>
              </a:spcBef>
              <a:buFont typeface="Arial"/>
              <a:buNone/>
              <a:defRPr sz="16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395"/>
        <p:cNvGrpSpPr/>
        <p:nvPr/>
      </p:nvGrpSpPr>
      <p:grpSpPr>
        <a:xfrm>
          <a:off x="0" y="0"/>
          <a:ext cx="0" cy="0"/>
          <a:chOff x="0" y="0"/>
          <a:chExt cx="0" cy="0"/>
        </a:xfrm>
      </p:grpSpPr>
      <p:sp>
        <p:nvSpPr>
          <p:cNvPr id="396" name="Shape 396"/>
          <p:cNvSpPr/>
          <p:nvPr/>
        </p:nvSpPr>
        <p:spPr>
          <a:xfrm>
            <a:off x="4516576" y="0"/>
            <a:ext cx="4627500" cy="5143499"/>
          </a:xfrm>
          <a:prstGeom prst="rect">
            <a:avLst/>
          </a:prstGeom>
          <a:solidFill>
            <a:schemeClr val="dk1"/>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397" name="Shape 397"/>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98" name="Shape 398" descr="LogoKCJ_3lignes_BlancRGB.png"/>
          <p:cNvPicPr preferRelativeResize="0"/>
          <p:nvPr/>
        </p:nvPicPr>
        <p:blipFill rotWithShape="1">
          <a:blip r:embed="rId2">
            <a:alphaModFix/>
          </a:blip>
          <a:srcRect l="6230" t="15937" r="50559" b="11550"/>
          <a:stretch/>
        </p:blipFill>
        <p:spPr>
          <a:xfrm>
            <a:off x="8066249" y="4365776"/>
            <a:ext cx="1055100" cy="786900"/>
          </a:xfrm>
          <a:prstGeom prst="rect">
            <a:avLst/>
          </a:prstGeom>
          <a:noFill/>
          <a:ln>
            <a:noFill/>
          </a:ln>
        </p:spPr>
      </p:pic>
      <p:pic>
        <p:nvPicPr>
          <p:cNvPr id="399" name="Shape 399" descr="iStock_100639617_XLARGE.jpg"/>
          <p:cNvPicPr preferRelativeResize="0"/>
          <p:nvPr/>
        </p:nvPicPr>
        <p:blipFill rotWithShape="1">
          <a:blip r:embed="rId3">
            <a:alphaModFix/>
          </a:blip>
          <a:srcRect l="21138" r="20319"/>
          <a:stretch/>
        </p:blipFill>
        <p:spPr>
          <a:xfrm>
            <a:off x="0" y="0"/>
            <a:ext cx="4516499" cy="5143499"/>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400"/>
        <p:cNvGrpSpPr/>
        <p:nvPr/>
      </p:nvGrpSpPr>
      <p:grpSpPr>
        <a:xfrm>
          <a:off x="0" y="0"/>
          <a:ext cx="0" cy="0"/>
          <a:chOff x="0" y="0"/>
          <a:chExt cx="0" cy="0"/>
        </a:xfrm>
      </p:grpSpPr>
      <p:sp>
        <p:nvSpPr>
          <p:cNvPr id="401" name="Shape 401"/>
          <p:cNvSpPr/>
          <p:nvPr/>
        </p:nvSpPr>
        <p:spPr>
          <a:xfrm>
            <a:off x="4516576" y="0"/>
            <a:ext cx="46275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402" name="Shape 402"/>
          <p:cNvSpPr txBox="1">
            <a:spLocks noGrp="1"/>
          </p:cNvSpPr>
          <p:nvPr>
            <p:ph type="body" idx="1"/>
          </p:nvPr>
        </p:nvSpPr>
        <p:spPr>
          <a:xfrm>
            <a:off x="5215480" y="661252"/>
            <a:ext cx="3239099" cy="3807599"/>
          </a:xfrm>
          <a:prstGeom prst="rect">
            <a:avLst/>
          </a:prstGeom>
          <a:noFill/>
          <a:ln>
            <a:noFill/>
          </a:ln>
        </p:spPr>
        <p:txBody>
          <a:bodyPr lIns="91425" tIns="91425" rIns="91425" bIns="91425" anchor="t" anchorCtr="0"/>
          <a:lstStyle>
            <a:lvl1pPr marL="306132" marR="0" lvl="0" indent="-45781" algn="l" rtl="0">
              <a:lnSpc>
                <a:spcPct val="100000"/>
              </a:lnSpc>
              <a:spcBef>
                <a:spcPts val="428"/>
              </a:spcBef>
              <a:spcAft>
                <a:spcPts val="0"/>
              </a:spcAft>
              <a:buClr>
                <a:schemeClr val="lt1"/>
              </a:buClr>
              <a:buSzPct val="100000"/>
              <a:buFont typeface="Arial"/>
              <a:buChar char="•"/>
              <a:defRPr sz="2100" b="0" i="0" u="none" strike="noStrike" cap="none">
                <a:solidFill>
                  <a:schemeClr val="lt1"/>
                </a:solidFill>
                <a:latin typeface="Arial"/>
                <a:ea typeface="Arial"/>
                <a:cs typeface="Arial"/>
                <a:sym typeface="Arial"/>
              </a:defRPr>
            </a:lvl1pPr>
            <a:lvl2pPr marL="663285" marR="0" lvl="1" indent="-28284" algn="l" rtl="0">
              <a:lnSpc>
                <a:spcPct val="100000"/>
              </a:lnSpc>
              <a:spcBef>
                <a:spcPts val="357"/>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2pPr>
            <a:lvl3pPr marL="1020439" marR="0" lvl="2" indent="-4438" algn="l" rtl="0">
              <a:lnSpc>
                <a:spcPct val="100000"/>
              </a:lnSpc>
              <a:spcBef>
                <a:spcPts val="321"/>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3pPr>
            <a:lvl4pPr marL="1428614" marR="0" lvl="3" indent="-31613"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4pPr>
            <a:lvl5pPr marL="1836790" marR="0" lvl="4" indent="-33390" algn="l" rtl="0">
              <a:lnSpc>
                <a:spcPct val="100000"/>
              </a:lnSpc>
              <a:spcBef>
                <a:spcPts val="286"/>
              </a:spcBef>
              <a:spcAft>
                <a:spcPts val="0"/>
              </a:spcAft>
              <a:buClr>
                <a:schemeClr val="lt1"/>
              </a:buClr>
              <a:buSzPct val="100000"/>
              <a:buFont typeface="Arial"/>
              <a:buChar char="»"/>
              <a:defRPr sz="1400" b="0" i="0" u="none" strike="noStrike" cap="none">
                <a:solidFill>
                  <a:schemeClr val="lt1"/>
                </a:solidFill>
                <a:latin typeface="Arial"/>
                <a:ea typeface="Arial"/>
                <a:cs typeface="Arial"/>
                <a:sym typeface="Arial"/>
              </a:defRPr>
            </a:lvl5pPr>
            <a:lvl6pPr marL="2244966" marR="0" lvl="5" indent="15633"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653141" marR="0" lvl="6" indent="13859"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061317" marR="0" lvl="7" indent="12082"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469493" marR="0" lvl="8" indent="23007" algn="l" rtl="0">
              <a:lnSpc>
                <a:spcPct val="100000"/>
              </a:lnSpc>
              <a:spcBef>
                <a:spcPts val="357"/>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03" name="Shape 403" descr="LogoKCJ_3lignes_BlancRGB.png"/>
          <p:cNvPicPr preferRelativeResize="0"/>
          <p:nvPr/>
        </p:nvPicPr>
        <p:blipFill rotWithShape="1">
          <a:blip r:embed="rId2">
            <a:alphaModFix/>
          </a:blip>
          <a:srcRect l="6230" t="15937" r="50559" b="11550"/>
          <a:stretch/>
        </p:blipFill>
        <p:spPr>
          <a:xfrm>
            <a:off x="8066249" y="4365776"/>
            <a:ext cx="1055100" cy="786900"/>
          </a:xfrm>
          <a:prstGeom prst="rect">
            <a:avLst/>
          </a:prstGeom>
          <a:noFill/>
          <a:ln>
            <a:noFill/>
          </a:ln>
        </p:spPr>
      </p:pic>
      <p:pic>
        <p:nvPicPr>
          <p:cNvPr id="404" name="Shape 404" descr="iStock_100639617_XLARGE.jpg"/>
          <p:cNvPicPr preferRelativeResize="0"/>
          <p:nvPr/>
        </p:nvPicPr>
        <p:blipFill rotWithShape="1">
          <a:blip r:embed="rId3">
            <a:alphaModFix/>
          </a:blip>
          <a:srcRect l="21138" r="20319"/>
          <a:stretch/>
        </p:blipFill>
        <p:spPr>
          <a:xfrm>
            <a:off x="0" y="0"/>
            <a:ext cx="4516499"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45"/>
        <p:cNvGrpSpPr/>
        <p:nvPr/>
      </p:nvGrpSpPr>
      <p:grpSpPr>
        <a:xfrm>
          <a:off x="0" y="0"/>
          <a:ext cx="0" cy="0"/>
          <a:chOff x="0" y="0"/>
          <a:chExt cx="0" cy="0"/>
        </a:xfrm>
      </p:grpSpPr>
      <p:sp>
        <p:nvSpPr>
          <p:cNvPr id="46" name="Shape 46"/>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pic>
        <p:nvPicPr>
          <p:cNvPr id="47" name="Shape 47"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48" name="Shape 48"/>
          <p:cNvSpPr txBox="1">
            <a:spLocks noGrp="1"/>
          </p:cNvSpPr>
          <p:nvPr>
            <p:ph type="title"/>
          </p:nvPr>
        </p:nvSpPr>
        <p:spPr>
          <a:xfrm>
            <a:off x="894796" y="8785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pic>
        <p:nvPicPr>
          <p:cNvPr id="49" name="Shape 49"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50"/>
        <p:cNvGrpSpPr/>
        <p:nvPr/>
      </p:nvGrpSpPr>
      <p:grpSpPr>
        <a:xfrm>
          <a:off x="0" y="0"/>
          <a:ext cx="0" cy="0"/>
          <a:chOff x="0" y="0"/>
          <a:chExt cx="0" cy="0"/>
        </a:xfrm>
      </p:grpSpPr>
      <p:pic>
        <p:nvPicPr>
          <p:cNvPr id="51" name="Shape 51"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52" name="Shape 52"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53" name="Shape 53"/>
          <p:cNvSpPr txBox="1">
            <a:spLocks noGrp="1"/>
          </p:cNvSpPr>
          <p:nvPr>
            <p:ph type="title"/>
          </p:nvPr>
        </p:nvSpPr>
        <p:spPr>
          <a:xfrm>
            <a:off x="1395916" y="249590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600"/>
            </a:lvl2pPr>
            <a:lvl3pPr lvl="2" indent="0">
              <a:spcBef>
                <a:spcPts val="0"/>
              </a:spcBef>
              <a:buFont typeface="Arial"/>
              <a:buNone/>
              <a:defRPr sz="1600"/>
            </a:lvl3pPr>
            <a:lvl4pPr lvl="3" indent="0">
              <a:spcBef>
                <a:spcPts val="0"/>
              </a:spcBef>
              <a:buFont typeface="Arial"/>
              <a:buNone/>
              <a:defRPr sz="1600"/>
            </a:lvl4pPr>
            <a:lvl5pPr lvl="4" indent="0">
              <a:spcBef>
                <a:spcPts val="0"/>
              </a:spcBef>
              <a:buFont typeface="Arial"/>
              <a:buNone/>
              <a:defRPr sz="1600"/>
            </a:lvl5pPr>
            <a:lvl6pPr lvl="5" indent="0">
              <a:spcBef>
                <a:spcPts val="0"/>
              </a:spcBef>
              <a:buFont typeface="Arial"/>
              <a:buNone/>
              <a:defRPr sz="1600"/>
            </a:lvl6pPr>
            <a:lvl7pPr lvl="6" indent="0">
              <a:spcBef>
                <a:spcPts val="0"/>
              </a:spcBef>
              <a:buFont typeface="Arial"/>
              <a:buNone/>
              <a:defRPr sz="1600"/>
            </a:lvl7pPr>
            <a:lvl8pPr lvl="7" indent="0">
              <a:spcBef>
                <a:spcPts val="0"/>
              </a:spcBef>
              <a:buFont typeface="Arial"/>
              <a:buNone/>
              <a:defRPr sz="1600"/>
            </a:lvl8pPr>
            <a:lvl9pPr lvl="8" indent="0">
              <a:spcBef>
                <a:spcPts val="0"/>
              </a:spcBef>
              <a:buFont typeface="Arial"/>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80"/>
            <a:ext cx="82296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143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952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762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762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400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972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544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9116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100" b="0" i="0" u="none" strike="noStrike" cap="none">
                <a:solidFill>
                  <a:srgbClr val="8DC7F9"/>
                </a:solidFill>
                <a:latin typeface="Arial"/>
                <a:ea typeface="Arial"/>
                <a:cs typeface="Arial"/>
                <a:sym typeface="Arial"/>
              </a:defRPr>
            </a:lvl1pPr>
            <a:lvl2pPr marL="408176" marR="0" lvl="1" indent="-1776"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2pPr>
            <a:lvl3pPr marL="816351" marR="0" lvl="2" indent="-3551"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3pPr>
            <a:lvl4pPr marL="1224527" marR="0" lvl="3" indent="-5327"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4pPr>
            <a:lvl5pPr marL="1632703" marR="0" lvl="4" indent="-7103"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5pPr>
            <a:lvl6pPr marL="2040878" marR="0" lvl="5" indent="-8877"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100" b="0" i="0" u="none" strike="noStrike" cap="none">
                <a:solidFill>
                  <a:srgbClr val="8DC7F9"/>
                </a:solidFill>
                <a:latin typeface="Arial"/>
                <a:ea typeface="Arial"/>
                <a:cs typeface="Arial"/>
                <a:sym typeface="Arial"/>
              </a:defRPr>
            </a:lvl1pPr>
            <a:lvl2pPr marL="408176" marR="0" lvl="1" indent="-1776"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2pPr>
            <a:lvl3pPr marL="816351" marR="0" lvl="2" indent="-3551"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3pPr>
            <a:lvl4pPr marL="1224527" marR="0" lvl="3" indent="-5327"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4pPr>
            <a:lvl5pPr marL="1632703" marR="0" lvl="4" indent="-7103"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5pPr>
            <a:lvl6pPr marL="2040878" marR="0" lvl="5" indent="-8877"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8" cy="273842"/>
          </a:xfrm>
          <a:prstGeom prst="rect">
            <a:avLst/>
          </a:prstGeom>
          <a:noFill/>
          <a:ln>
            <a:noFill/>
          </a:ln>
        </p:spPr>
        <p:txBody>
          <a:bodyPr lIns="81600" tIns="40800" rIns="81600" bIns="408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CA" sz="1100" b="0" i="0" u="none" strike="noStrike" cap="none">
                <a:solidFill>
                  <a:srgbClr val="8DC7F9"/>
                </a:solidFill>
                <a:latin typeface="Arial"/>
                <a:ea typeface="Arial"/>
                <a:cs typeface="Arial"/>
                <a:sym typeface="Arial"/>
              </a:rPr>
              <a:pPr marL="0" marR="0" lvl="0" indent="0" algn="r" rtl="0">
                <a:lnSpc>
                  <a:spcPct val="100000"/>
                </a:lnSpc>
                <a:spcBef>
                  <a:spcPts val="0"/>
                </a:spcBef>
                <a:spcAft>
                  <a:spcPts val="0"/>
                </a:spcAft>
                <a:buClr>
                  <a:srgbClr val="8DC7F9"/>
                </a:buClr>
                <a:buSzPct val="25000"/>
                <a:buFont typeface="Arial"/>
                <a:buNone/>
              </a:pPr>
              <a:t>‹#›</a:t>
            </a:fld>
            <a:endParaRPr lang="en-CA" sz="11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57200" y="205980"/>
            <a:ext cx="82296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34" name="Shape 134"/>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143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952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762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762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400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972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544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9116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100" b="0" i="0" u="none" strike="noStrike" cap="none">
                <a:solidFill>
                  <a:srgbClr val="8DC7F9"/>
                </a:solidFill>
                <a:latin typeface="Arial"/>
                <a:ea typeface="Arial"/>
                <a:cs typeface="Arial"/>
                <a:sym typeface="Arial"/>
              </a:defRPr>
            </a:lvl1pPr>
            <a:lvl2pPr marL="408176" marR="0" lvl="1" indent="-1776"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2pPr>
            <a:lvl3pPr marL="816351" marR="0" lvl="2" indent="-3551"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3pPr>
            <a:lvl4pPr marL="1224527" marR="0" lvl="3" indent="-5327"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4pPr>
            <a:lvl5pPr marL="1632703" marR="0" lvl="4" indent="-7103"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5pPr>
            <a:lvl6pPr marL="2040878" marR="0" lvl="5" indent="-8877"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100" b="0" i="0" u="none" strike="noStrike" cap="none">
                <a:solidFill>
                  <a:srgbClr val="8DC7F9"/>
                </a:solidFill>
                <a:latin typeface="Arial"/>
                <a:ea typeface="Arial"/>
                <a:cs typeface="Arial"/>
                <a:sym typeface="Arial"/>
              </a:defRPr>
            </a:lvl1pPr>
            <a:lvl2pPr marL="408176" marR="0" lvl="1" indent="-1776"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2pPr>
            <a:lvl3pPr marL="816351" marR="0" lvl="2" indent="-3551"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3pPr>
            <a:lvl4pPr marL="1224527" marR="0" lvl="3" indent="-5327"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4pPr>
            <a:lvl5pPr marL="1632703" marR="0" lvl="4" indent="-7103"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5pPr>
            <a:lvl6pPr marL="2040878" marR="0" lvl="5" indent="-8877"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6pPr>
            <a:lvl7pPr marL="2449054" marR="0" lvl="6" indent="-10654"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7pPr>
            <a:lvl8pPr marL="2857229" marR="0" lvl="7" indent="-12429"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8pPr>
            <a:lvl9pPr marL="3265405" marR="0" lvl="8" indent="-1504" algn="l" rtl="0">
              <a:lnSpc>
                <a:spcPct val="10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sldNum" idx="12"/>
          </p:nvPr>
        </p:nvSpPr>
        <p:spPr>
          <a:xfrm>
            <a:off x="6553200" y="4767262"/>
            <a:ext cx="2133599" cy="273900"/>
          </a:xfrm>
          <a:prstGeom prst="rect">
            <a:avLst/>
          </a:prstGeom>
          <a:noFill/>
          <a:ln>
            <a:noFill/>
          </a:ln>
        </p:spPr>
        <p:txBody>
          <a:bodyPr lIns="81600" tIns="40800" rIns="81600" bIns="408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CA" sz="1100" b="0" i="0" u="none" strike="noStrike" cap="none">
                <a:solidFill>
                  <a:srgbClr val="8DC7F9"/>
                </a:solidFill>
                <a:latin typeface="Arial"/>
                <a:ea typeface="Arial"/>
                <a:cs typeface="Arial"/>
                <a:sym typeface="Arial"/>
              </a:rPr>
              <a:pPr marL="0" marR="0" lvl="0" indent="0" algn="r" rtl="0">
                <a:lnSpc>
                  <a:spcPct val="100000"/>
                </a:lnSpc>
                <a:spcBef>
                  <a:spcPts val="0"/>
                </a:spcBef>
                <a:spcAft>
                  <a:spcPts val="0"/>
                </a:spcAft>
                <a:buClr>
                  <a:srgbClr val="8DC7F9"/>
                </a:buClr>
                <a:buSzPct val="25000"/>
                <a:buFont typeface="Arial"/>
                <a:buNone/>
              </a:pPr>
              <a:t>‹#›</a:t>
            </a:fld>
            <a:endParaRPr lang="en-CA" sz="11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457200" y="205980"/>
            <a:ext cx="82296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69" name="Shape 2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0" name="Shape 270"/>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100" b="0" i="0" u="none" strike="noStrike" cap="none">
                <a:solidFill>
                  <a:srgbClr val="8DC7F9"/>
                </a:solidFill>
                <a:latin typeface="Arial"/>
                <a:ea typeface="Arial"/>
                <a:cs typeface="Arial"/>
                <a:sym typeface="Arial"/>
              </a:defRPr>
            </a:lvl1pPr>
            <a:lvl2pPr marL="408176" marR="0" lvl="1" indent="-1776"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816351" marR="0" lvl="2" indent="-3551"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1224527" marR="0" lvl="3" indent="-5327"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1632703" marR="0" lvl="4" indent="-7103"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2040878" marR="0" lvl="5" indent="-8877"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2449054" marR="0" lvl="6" indent="-10654"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2857229" marR="0" lvl="7" indent="-12429"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3265405" marR="0" lvl="8" indent="-1504"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endParaRPr/>
          </a:p>
        </p:txBody>
      </p:sp>
      <p:sp>
        <p:nvSpPr>
          <p:cNvPr id="271" name="Shape 271"/>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100" b="0" i="0" u="none" strike="noStrike" cap="none">
                <a:solidFill>
                  <a:srgbClr val="8DC7F9"/>
                </a:solidFill>
                <a:latin typeface="Arial"/>
                <a:ea typeface="Arial"/>
                <a:cs typeface="Arial"/>
                <a:sym typeface="Arial"/>
              </a:defRPr>
            </a:lvl1pPr>
            <a:lvl2pPr marL="408176" marR="0" lvl="1" indent="-1776"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2pPr>
            <a:lvl3pPr marL="816351" marR="0" lvl="2" indent="-3551"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3pPr>
            <a:lvl4pPr marL="1224527" marR="0" lvl="3" indent="-5327"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4pPr>
            <a:lvl5pPr marL="1632703" marR="0" lvl="4" indent="-7103"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5pPr>
            <a:lvl6pPr marL="2040878" marR="0" lvl="5" indent="-8877"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6pPr>
            <a:lvl7pPr marL="2449054" marR="0" lvl="6" indent="-10654"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7pPr>
            <a:lvl8pPr marL="2857229" marR="0" lvl="7" indent="-12429"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8pPr>
            <a:lvl9pPr marL="3265405" marR="0" lvl="8" indent="-1504" algn="l" rtl="0">
              <a:lnSpc>
                <a:spcPct val="100000"/>
              </a:lnSpc>
              <a:spcBef>
                <a:spcPts val="0"/>
              </a:spcBef>
              <a:spcAft>
                <a:spcPts val="0"/>
              </a:spcAft>
              <a:buClr>
                <a:srgbClr val="000000"/>
              </a:buClr>
              <a:buFont typeface="Arial"/>
              <a:buNone/>
              <a:defRPr sz="1300" b="0" i="0" u="none" strike="noStrike" cap="none">
                <a:solidFill>
                  <a:srgbClr val="000000"/>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6553200" y="4767262"/>
            <a:ext cx="2133599" cy="273900"/>
          </a:xfrm>
          <a:prstGeom prst="rect">
            <a:avLst/>
          </a:prstGeom>
          <a:noFill/>
          <a:ln>
            <a:noFill/>
          </a:ln>
        </p:spPr>
        <p:txBody>
          <a:bodyPr lIns="81600" tIns="40800" rIns="81600" bIns="408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CA" sz="1100" b="0" i="0" u="none" strike="noStrike" cap="none">
                <a:solidFill>
                  <a:srgbClr val="8DC7F9"/>
                </a:solidFill>
                <a:latin typeface="Arial"/>
                <a:ea typeface="Arial"/>
                <a:cs typeface="Arial"/>
                <a:sym typeface="Arial"/>
              </a:rPr>
              <a:pPr marL="0" marR="0" lvl="0" indent="0" algn="r" rtl="0">
                <a:lnSpc>
                  <a:spcPct val="100000"/>
                </a:lnSpc>
                <a:spcBef>
                  <a:spcPts val="0"/>
                </a:spcBef>
                <a:spcAft>
                  <a:spcPts val="0"/>
                </a:spcAft>
                <a:buClr>
                  <a:srgbClr val="8DC7F9"/>
                </a:buClr>
                <a:buSzPct val="25000"/>
                <a:buFont typeface="Arial"/>
                <a:buNone/>
              </a:pPr>
              <a:t>‹#›</a:t>
            </a:fld>
            <a:endParaRPr lang="en-CA" sz="11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9.jpe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19.jpeg"/><Relationship Id="rId4" Type="http://schemas.openxmlformats.org/officeDocument/2006/relationships/image" Target="../media/image18.jpeg"/></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3" Type="http://schemas.openxmlformats.org/officeDocument/2006/relationships/hyperlink" Target="mailto:educators@kidscodejeunesse.org" TargetMode="External"/><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Shape 410" descr="Illustration_Symbols_2_Orange.png"/>
          <p:cNvPicPr preferRelativeResize="0"/>
          <p:nvPr/>
        </p:nvPicPr>
        <p:blipFill rotWithShape="1">
          <a:blip r:embed="rId3">
            <a:alphaModFix/>
          </a:blip>
          <a:srcRect l="1465" r="1456"/>
          <a:stretch/>
        </p:blipFill>
        <p:spPr>
          <a:xfrm>
            <a:off x="1371098" y="0"/>
            <a:ext cx="7773000" cy="2674500"/>
          </a:xfrm>
          <a:prstGeom prst="rect">
            <a:avLst/>
          </a:prstGeom>
          <a:noFill/>
          <a:ln>
            <a:noFill/>
          </a:ln>
        </p:spPr>
      </p:pic>
      <p:sp>
        <p:nvSpPr>
          <p:cNvPr id="411" name="Shape 411"/>
          <p:cNvSpPr/>
          <p:nvPr/>
        </p:nvSpPr>
        <p:spPr>
          <a:xfrm flipH="1">
            <a:off x="621350" y="1683625"/>
            <a:ext cx="4640400" cy="739200"/>
          </a:xfrm>
          <a:prstGeom prst="rect">
            <a:avLst/>
          </a:prstGeom>
          <a:solidFill>
            <a:schemeClr val="dk2"/>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000" i="0" u="none" strike="noStrike" cap="none">
                <a:solidFill>
                  <a:schemeClr val="lt1"/>
                </a:solidFill>
                <a:latin typeface="Roboto Mono"/>
                <a:ea typeface="Roboto Mono"/>
                <a:cs typeface="Roboto Mono"/>
                <a:sym typeface="Roboto Mono"/>
              </a:rPr>
              <a:t>An Introduction to</a:t>
            </a:r>
          </a:p>
        </p:txBody>
      </p:sp>
      <p:sp>
        <p:nvSpPr>
          <p:cNvPr id="412" name="Shape 412"/>
          <p:cNvSpPr/>
          <p:nvPr/>
        </p:nvSpPr>
        <p:spPr>
          <a:xfrm flipH="1">
            <a:off x="2648700" y="2674575"/>
            <a:ext cx="5238000" cy="739200"/>
          </a:xfrm>
          <a:prstGeom prst="rect">
            <a:avLst/>
          </a:prstGeom>
          <a:solidFill>
            <a:schemeClr val="dk2"/>
          </a:solidFill>
          <a:ln>
            <a:noFill/>
          </a:ln>
        </p:spPr>
        <p:txBody>
          <a:bodyPr lIns="81600" tIns="40800" rIns="81600" bIns="40800" anchor="ctr" anchorCtr="0">
            <a:noAutofit/>
          </a:bodyPr>
          <a:lstStyle/>
          <a:p>
            <a:pPr marL="0" marR="0" lvl="0" indent="0" rtl="0">
              <a:lnSpc>
                <a:spcPct val="100000"/>
              </a:lnSpc>
              <a:spcBef>
                <a:spcPts val="0"/>
              </a:spcBef>
              <a:spcAft>
                <a:spcPts val="0"/>
              </a:spcAft>
              <a:buClr>
                <a:schemeClr val="lt1"/>
              </a:buClr>
              <a:buSzPct val="25000"/>
              <a:buFont typeface="Arial"/>
              <a:buNone/>
            </a:pPr>
            <a:r>
              <a:rPr lang="en-CA" sz="3000">
                <a:solidFill>
                  <a:schemeClr val="lt1"/>
                </a:solidFill>
                <a:latin typeface="Roboto Mono"/>
                <a:ea typeface="Roboto Mono"/>
                <a:cs typeface="Roboto Mono"/>
                <a:sym typeface="Roboto Mono"/>
              </a:rPr>
              <a:t> </a:t>
            </a:r>
            <a:r>
              <a:rPr lang="en-CA" sz="3000" i="0" u="none" strike="noStrike" cap="none">
                <a:solidFill>
                  <a:schemeClr val="lt1"/>
                </a:solidFill>
                <a:latin typeface="Roboto Mono"/>
                <a:ea typeface="Roboto Mono"/>
                <a:cs typeface="Roboto Mono"/>
                <a:sym typeface="Roboto Mono"/>
              </a:rPr>
              <a:t>Computer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body" idx="1"/>
          </p:nvPr>
        </p:nvSpPr>
        <p:spPr>
          <a:xfrm>
            <a:off x="4876800" y="1046682"/>
            <a:ext cx="3969661" cy="2668068"/>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200" i="1" u="none" strike="noStrike" cap="none" dirty="0">
                <a:solidFill>
                  <a:srgbClr val="FFFFFF"/>
                </a:solidFill>
                <a:latin typeface="Roboto Mono"/>
                <a:ea typeface="Roboto Mono"/>
                <a:cs typeface="Roboto Mono"/>
                <a:sym typeface="Roboto Mono"/>
              </a:rPr>
              <a:t>Unplugged challenge</a:t>
            </a:r>
          </a:p>
          <a:p>
            <a:pPr marL="0" marR="0" lvl="0" indent="0" algn="ctr" rtl="0">
              <a:lnSpc>
                <a:spcPct val="100000"/>
              </a:lnSpc>
              <a:spcBef>
                <a:spcPts val="428"/>
              </a:spcBef>
              <a:spcAft>
                <a:spcPts val="0"/>
              </a:spcAft>
              <a:buClr>
                <a:schemeClr val="lt1"/>
              </a:buClr>
              <a:buSzPct val="25000"/>
              <a:buFont typeface="Arial"/>
              <a:buNone/>
            </a:pPr>
            <a:endParaRPr sz="32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428"/>
              </a:spcBef>
              <a:spcAft>
                <a:spcPts val="0"/>
              </a:spcAft>
              <a:buClr>
                <a:schemeClr val="lt1"/>
              </a:buClr>
              <a:buSzPct val="25000"/>
              <a:buFont typeface="Arial"/>
              <a:buNone/>
            </a:pPr>
            <a:r>
              <a:rPr lang="en-CA" sz="3200" b="1" i="0" u="none" strike="noStrike" cap="none" dirty="0">
                <a:solidFill>
                  <a:schemeClr val="lt1"/>
                </a:solidFill>
                <a:latin typeface="Roboto Mono"/>
                <a:ea typeface="Roboto Mono"/>
                <a:cs typeface="Roboto Mono"/>
                <a:sym typeface="Roboto Mono"/>
              </a:rPr>
              <a:t>INSTRUCTIONS</a:t>
            </a:r>
          </a:p>
        </p:txBody>
      </p:sp>
      <p:sp>
        <p:nvSpPr>
          <p:cNvPr id="488" name="Shape 488"/>
          <p:cNvSpPr txBox="1"/>
          <p:nvPr/>
        </p:nvSpPr>
        <p:spPr>
          <a:xfrm>
            <a:off x="251777" y="209550"/>
            <a:ext cx="4059000" cy="3170100"/>
          </a:xfrm>
          <a:prstGeom prst="rect">
            <a:avLst/>
          </a:prstGeom>
          <a:noFill/>
          <a:ln>
            <a:noFill/>
          </a:ln>
        </p:spPr>
        <p:txBody>
          <a:bodyPr lIns="81600" tIns="40800" rIns="81600" bIns="40800" anchor="t" anchorCtr="0">
            <a:noAutofit/>
          </a:bodyPr>
          <a:lstStyle/>
          <a:p>
            <a:pPr marL="306132" marR="0" lvl="0" indent="-306132" algn="l" rtl="0">
              <a:lnSpc>
                <a:spcPct val="100000"/>
              </a:lnSpc>
              <a:spcBef>
                <a:spcPts val="0"/>
              </a:spcBef>
              <a:spcAft>
                <a:spcPts val="0"/>
              </a:spcAft>
              <a:buClr>
                <a:srgbClr val="FF8939"/>
              </a:buClr>
              <a:buSzPct val="25000"/>
              <a:buFont typeface="Arial"/>
              <a:buNone/>
            </a:pPr>
            <a:r>
              <a:rPr lang="en-CA" sz="1800" b="1" i="0" u="none" strike="noStrike" cap="none" dirty="0" smtClean="0">
                <a:solidFill>
                  <a:srgbClr val="FF8939"/>
                </a:solidFill>
                <a:latin typeface="Roboto Mono"/>
                <a:ea typeface="Roboto Mono"/>
                <a:cs typeface="Roboto Mono"/>
                <a:sym typeface="Roboto Mono"/>
              </a:rPr>
              <a:t>COMPUTER</a:t>
            </a:r>
          </a:p>
          <a:p>
            <a:pPr marL="306132" marR="0" lvl="0" indent="-306132" algn="l" rtl="0">
              <a:lnSpc>
                <a:spcPct val="100000"/>
              </a:lnSpc>
              <a:spcBef>
                <a:spcPts val="0"/>
              </a:spcBef>
              <a:spcAft>
                <a:spcPts val="0"/>
              </a:spcAft>
              <a:buClr>
                <a:srgbClr val="FF8939"/>
              </a:buClr>
              <a:buSzPct val="25000"/>
              <a:buFont typeface="Arial"/>
              <a:buNone/>
            </a:pPr>
            <a:endParaRPr lang="en-CA" sz="1800" b="1" i="0" u="none" strike="noStrike" cap="none" dirty="0">
              <a:solidFill>
                <a:srgbClr val="FF8939"/>
              </a:solidFill>
              <a:latin typeface="Roboto Mono"/>
              <a:ea typeface="Roboto Mono"/>
              <a:cs typeface="Roboto Mono"/>
              <a:sym typeface="Roboto Mono"/>
            </a:endParaRPr>
          </a:p>
          <a:p>
            <a:pPr marL="408176" marR="0" lvl="0" indent="-408176" algn="l" rtl="0">
              <a:lnSpc>
                <a:spcPct val="100000"/>
              </a:lnSpc>
              <a:spcBef>
                <a:spcPts val="0"/>
              </a:spcBef>
              <a:spcAft>
                <a:spcPts val="0"/>
              </a:spcAft>
              <a:buClr>
                <a:schemeClr val="dk1"/>
              </a:buClr>
              <a:buSzPct val="100000"/>
              <a:buFont typeface="Roboto Mono"/>
              <a:buAutoNum type="arabicPeriod"/>
            </a:pPr>
            <a:r>
              <a:rPr lang="en-CA" sz="1600" i="0" u="none" strike="noStrike" cap="none" dirty="0">
                <a:solidFill>
                  <a:schemeClr val="dk1"/>
                </a:solidFill>
                <a:latin typeface="Roboto Mono"/>
                <a:ea typeface="Roboto Mono"/>
                <a:cs typeface="Roboto Mono"/>
                <a:sym typeface="Roboto Mono"/>
              </a:rPr>
              <a:t>Do </a:t>
            </a:r>
            <a:r>
              <a:rPr lang="en-CA" sz="1600" i="0" u="sng" strike="noStrike" cap="none" dirty="0">
                <a:solidFill>
                  <a:schemeClr val="dk2"/>
                </a:solidFill>
                <a:latin typeface="Roboto Mono"/>
                <a:ea typeface="Roboto Mono"/>
                <a:cs typeface="Roboto Mono"/>
                <a:sym typeface="Roboto Mono"/>
              </a:rPr>
              <a:t>exactly </a:t>
            </a:r>
            <a:r>
              <a:rPr lang="en-CA" sz="1600" i="0" u="none" strike="noStrike" cap="none" dirty="0">
                <a:solidFill>
                  <a:schemeClr val="dk1"/>
                </a:solidFill>
                <a:latin typeface="Roboto Mono"/>
                <a:ea typeface="Roboto Mono"/>
                <a:cs typeface="Roboto Mono"/>
                <a:sym typeface="Roboto Mono"/>
              </a:rPr>
              <a:t>what the programmer says</a:t>
            </a:r>
          </a:p>
          <a:p>
            <a:pPr marL="408176" marR="0" lvl="0" indent="-408176" algn="l" rtl="0">
              <a:lnSpc>
                <a:spcPct val="100000"/>
              </a:lnSpc>
              <a:spcBef>
                <a:spcPts val="0"/>
              </a:spcBef>
              <a:spcAft>
                <a:spcPts val="0"/>
              </a:spcAft>
              <a:buClr>
                <a:schemeClr val="dk1"/>
              </a:buClr>
              <a:buSzPct val="100000"/>
              <a:buFont typeface="Roboto Mono"/>
              <a:buAutoNum type="arabicPeriod"/>
            </a:pPr>
            <a:r>
              <a:rPr lang="en-CA" sz="1600" i="0" u="none" strike="noStrike" cap="none" dirty="0">
                <a:solidFill>
                  <a:schemeClr val="dk1"/>
                </a:solidFill>
                <a:latin typeface="Roboto Mono"/>
                <a:ea typeface="Roboto Mono"/>
                <a:cs typeface="Roboto Mono"/>
                <a:sym typeface="Roboto Mono"/>
              </a:rPr>
              <a:t>You remain </a:t>
            </a:r>
            <a:r>
              <a:rPr lang="en-CA" sz="1600" i="0" u="none" strike="noStrike" cap="none" dirty="0">
                <a:solidFill>
                  <a:srgbClr val="FF8939"/>
                </a:solidFill>
                <a:latin typeface="Roboto Mono"/>
                <a:ea typeface="Roboto Mono"/>
                <a:cs typeface="Roboto Mono"/>
                <a:sym typeface="Roboto Mono"/>
              </a:rPr>
              <a:t>silent </a:t>
            </a:r>
          </a:p>
          <a:p>
            <a:pPr marL="306132" marR="0" lvl="0" indent="-306132" algn="l" rtl="0">
              <a:lnSpc>
                <a:spcPct val="100000"/>
              </a:lnSpc>
              <a:spcBef>
                <a:spcPts val="0"/>
              </a:spcBef>
              <a:spcAft>
                <a:spcPts val="0"/>
              </a:spcAft>
              <a:buClr>
                <a:schemeClr val="dk2"/>
              </a:buClr>
              <a:buFont typeface="Arial"/>
              <a:buNone/>
            </a:pPr>
            <a:endParaRPr sz="1800" b="1" i="0" u="none" strike="noStrike" cap="none" dirty="0">
              <a:solidFill>
                <a:schemeClr val="dk2"/>
              </a:solidFill>
              <a:latin typeface="Roboto Mono"/>
              <a:ea typeface="Roboto Mono"/>
              <a:cs typeface="Roboto Mono"/>
              <a:sym typeface="Roboto Mono"/>
            </a:endParaRPr>
          </a:p>
          <a:p>
            <a:pPr marL="306132" marR="0" lvl="0" indent="-306132" algn="l" rtl="0">
              <a:lnSpc>
                <a:spcPct val="100000"/>
              </a:lnSpc>
              <a:spcBef>
                <a:spcPts val="0"/>
              </a:spcBef>
              <a:spcAft>
                <a:spcPts val="0"/>
              </a:spcAft>
              <a:buClr>
                <a:schemeClr val="dk2"/>
              </a:buClr>
              <a:buSzPct val="25000"/>
              <a:buFont typeface="Arial"/>
              <a:buNone/>
            </a:pPr>
            <a:r>
              <a:rPr lang="en-CA" sz="1800" b="1" i="0" u="none" strike="noStrike" cap="none" dirty="0" smtClean="0">
                <a:solidFill>
                  <a:schemeClr val="dk2"/>
                </a:solidFill>
                <a:latin typeface="Roboto Mono"/>
                <a:ea typeface="Roboto Mono"/>
                <a:cs typeface="Roboto Mono"/>
                <a:sym typeface="Roboto Mono"/>
              </a:rPr>
              <a:t>PROGRAMMER</a:t>
            </a:r>
          </a:p>
          <a:p>
            <a:pPr marL="306132" marR="0" lvl="0" indent="-306132" algn="l" rtl="0">
              <a:lnSpc>
                <a:spcPct val="100000"/>
              </a:lnSpc>
              <a:spcBef>
                <a:spcPts val="0"/>
              </a:spcBef>
              <a:spcAft>
                <a:spcPts val="0"/>
              </a:spcAft>
              <a:buClr>
                <a:schemeClr val="dk2"/>
              </a:buClr>
              <a:buSzPct val="25000"/>
              <a:buFont typeface="Arial"/>
              <a:buNone/>
            </a:pPr>
            <a:endParaRPr lang="en-CA" sz="1800" b="1" i="0" u="none" strike="noStrike" cap="none" dirty="0">
              <a:solidFill>
                <a:schemeClr val="dk2"/>
              </a:solidFill>
              <a:latin typeface="Roboto Mono"/>
              <a:ea typeface="Roboto Mono"/>
              <a:cs typeface="Roboto Mono"/>
              <a:sym typeface="Roboto Mono"/>
            </a:endParaRPr>
          </a:p>
          <a:p>
            <a:pPr marL="408176" marR="0" lvl="0" indent="-408176" algn="l" rtl="0">
              <a:lnSpc>
                <a:spcPct val="100000"/>
              </a:lnSpc>
              <a:spcBef>
                <a:spcPts val="0"/>
              </a:spcBef>
              <a:spcAft>
                <a:spcPts val="0"/>
              </a:spcAft>
              <a:buClr>
                <a:srgbClr val="33AFF7"/>
              </a:buClr>
              <a:buSzPct val="100000"/>
              <a:buFont typeface="Roboto Mono"/>
              <a:buAutoNum type="arabicPeriod"/>
            </a:pPr>
            <a:r>
              <a:rPr lang="en-CA" sz="1600" i="0" u="none" strike="noStrike" cap="none" dirty="0">
                <a:solidFill>
                  <a:srgbClr val="33AFF7"/>
                </a:solidFill>
                <a:latin typeface="Roboto Mono"/>
                <a:ea typeface="Roboto Mono"/>
                <a:cs typeface="Roboto Mono"/>
                <a:sym typeface="Roboto Mono"/>
              </a:rPr>
              <a:t>Hands behind your back</a:t>
            </a:r>
          </a:p>
          <a:p>
            <a:pPr marL="408176" marR="0" lvl="0" indent="-408176" algn="l" rtl="0">
              <a:lnSpc>
                <a:spcPct val="100000"/>
              </a:lnSpc>
              <a:spcBef>
                <a:spcPts val="0"/>
              </a:spcBef>
              <a:spcAft>
                <a:spcPts val="0"/>
              </a:spcAft>
              <a:buClr>
                <a:srgbClr val="33AFF7"/>
              </a:buClr>
              <a:buSzPct val="100000"/>
              <a:buFont typeface="Roboto Mono"/>
              <a:buAutoNum type="arabicPeriod"/>
            </a:pPr>
            <a:r>
              <a:rPr lang="en-CA" sz="1600" i="0" u="none" strike="noStrike" cap="none" dirty="0">
                <a:solidFill>
                  <a:srgbClr val="33AFF7"/>
                </a:solidFill>
                <a:latin typeface="Roboto Mono"/>
                <a:ea typeface="Roboto Mono"/>
                <a:cs typeface="Roboto Mono"/>
                <a:sym typeface="Roboto Mono"/>
              </a:rPr>
              <a:t>Give instructions to the to draw the picture</a:t>
            </a:r>
          </a:p>
          <a:p>
            <a:pPr marL="408176" marR="0" lvl="0" indent="-408176" algn="l" rtl="0">
              <a:lnSpc>
                <a:spcPct val="100000"/>
              </a:lnSpc>
              <a:spcBef>
                <a:spcPts val="0"/>
              </a:spcBef>
              <a:spcAft>
                <a:spcPts val="0"/>
              </a:spcAft>
              <a:buClr>
                <a:srgbClr val="33AFF7"/>
              </a:buClr>
              <a:buSzPct val="100000"/>
              <a:buFont typeface="Roboto Mono"/>
              <a:buAutoNum type="arabicPeriod"/>
            </a:pPr>
            <a:r>
              <a:rPr lang="en-CA" sz="1600" i="0" u="none" strike="noStrike" cap="none" dirty="0">
                <a:solidFill>
                  <a:srgbClr val="33AFF7"/>
                </a:solidFill>
                <a:latin typeface="Roboto Mono"/>
                <a:ea typeface="Roboto Mono"/>
                <a:cs typeface="Roboto Mono"/>
                <a:sym typeface="Roboto Mono"/>
              </a:rPr>
              <a:t>Use </a:t>
            </a:r>
            <a:r>
              <a:rPr lang="en-CA" sz="1600" i="0" u="sng" strike="noStrike" cap="none" dirty="0">
                <a:solidFill>
                  <a:srgbClr val="33AFF7"/>
                </a:solidFill>
                <a:latin typeface="Roboto Mono"/>
                <a:ea typeface="Roboto Mono"/>
                <a:cs typeface="Roboto Mono"/>
                <a:sym typeface="Roboto Mono"/>
              </a:rPr>
              <a:t>only</a:t>
            </a:r>
            <a:r>
              <a:rPr lang="en-CA" sz="1600" i="0" u="none" strike="noStrike" cap="none" dirty="0">
                <a:solidFill>
                  <a:srgbClr val="33AFF7"/>
                </a:solidFill>
                <a:latin typeface="Roboto Mono"/>
                <a:ea typeface="Roboto Mono"/>
                <a:cs typeface="Roboto Mono"/>
                <a:sym typeface="Roboto Mono"/>
              </a:rPr>
              <a:t> basic shapes</a:t>
            </a:r>
          </a:p>
          <a:p>
            <a:pPr marL="408176" marR="0" lvl="0" indent="-408176" algn="l" rtl="0">
              <a:lnSpc>
                <a:spcPct val="100000"/>
              </a:lnSpc>
              <a:spcBef>
                <a:spcPts val="0"/>
              </a:spcBef>
              <a:spcAft>
                <a:spcPts val="0"/>
              </a:spcAft>
              <a:buClr>
                <a:srgbClr val="33AFF7"/>
              </a:buClr>
              <a:buFont typeface="Arial"/>
              <a:buNone/>
            </a:pPr>
            <a:endParaRPr sz="1800" b="0" i="0" u="none" strike="noStrike" cap="none" dirty="0">
              <a:solidFill>
                <a:srgbClr val="33AFF7"/>
              </a:solidFill>
              <a:latin typeface="Arial"/>
              <a:ea typeface="Arial"/>
              <a:cs typeface="Arial"/>
              <a:sym typeface="Arial"/>
            </a:endParaRPr>
          </a:p>
          <a:p>
            <a:pPr marL="306132" marR="0" lvl="0" indent="-306132" algn="ctr" rtl="0">
              <a:lnSpc>
                <a:spcPct val="100000"/>
              </a:lnSpc>
              <a:spcBef>
                <a:spcPts val="0"/>
              </a:spcBef>
              <a:spcAft>
                <a:spcPts val="0"/>
              </a:spcAft>
              <a:buClr>
                <a:srgbClr val="33AFF7"/>
              </a:buClr>
              <a:buSzPct val="25000"/>
              <a:buFont typeface="Arial"/>
              <a:buNone/>
            </a:pPr>
            <a:r>
              <a:rPr lang="en-CA" sz="1800" b="1" i="0" u="none" strike="noStrike" cap="none" dirty="0">
                <a:solidFill>
                  <a:srgbClr val="33AFF7"/>
                </a:solidFill>
                <a:latin typeface="Arial"/>
                <a:ea typeface="Arial"/>
                <a:cs typeface="Arial"/>
                <a:sym typeface="Arial"/>
              </a:rPr>
              <a:t> </a:t>
            </a:r>
          </a:p>
        </p:txBody>
      </p:sp>
      <p:sp>
        <p:nvSpPr>
          <p:cNvPr id="489" name="Shape 489"/>
          <p:cNvSpPr/>
          <p:nvPr/>
        </p:nvSpPr>
        <p:spPr>
          <a:xfrm>
            <a:off x="388768" y="3604455"/>
            <a:ext cx="777900" cy="778200"/>
          </a:xfrm>
          <a:prstGeom prst="ellipse">
            <a:avLst/>
          </a:prstGeom>
          <a:noFill/>
          <a:ln w="28575" cap="flat" cmpd="sng">
            <a:solidFill>
              <a:srgbClr val="147EB4"/>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490" name="Shape 490"/>
          <p:cNvSpPr/>
          <p:nvPr/>
        </p:nvSpPr>
        <p:spPr>
          <a:xfrm>
            <a:off x="1315469" y="3604455"/>
            <a:ext cx="984000" cy="778200"/>
          </a:xfrm>
          <a:prstGeom prst="triangle">
            <a:avLst>
              <a:gd name="adj" fmla="val 50000"/>
            </a:avLst>
          </a:prstGeom>
          <a:noFill/>
          <a:ln w="28575" cap="flat" cmpd="sng">
            <a:solidFill>
              <a:srgbClr val="147EB4"/>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491" name="Shape 491"/>
          <p:cNvSpPr/>
          <p:nvPr/>
        </p:nvSpPr>
        <p:spPr>
          <a:xfrm>
            <a:off x="2509916" y="3604455"/>
            <a:ext cx="1362599" cy="778200"/>
          </a:xfrm>
          <a:prstGeom prst="rect">
            <a:avLst/>
          </a:prstGeom>
          <a:noFill/>
          <a:ln w="28575" cap="flat" cmpd="sng">
            <a:solidFill>
              <a:srgbClr val="147EB4"/>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cxnSp>
        <p:nvCxnSpPr>
          <p:cNvPr id="492" name="Shape 492"/>
          <p:cNvCxnSpPr/>
          <p:nvPr/>
        </p:nvCxnSpPr>
        <p:spPr>
          <a:xfrm flipV="1">
            <a:off x="4287679" y="3486150"/>
            <a:ext cx="0" cy="990600"/>
          </a:xfrm>
          <a:prstGeom prst="straightConnector1">
            <a:avLst/>
          </a:prstGeom>
          <a:noFill/>
          <a:ln w="28575"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p:nvPr/>
        </p:nvSpPr>
        <p:spPr>
          <a:xfrm>
            <a:off x="0" y="71159"/>
            <a:ext cx="4402665" cy="4199467"/>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FF8939"/>
              </a:solidFill>
              <a:latin typeface="Arial"/>
              <a:ea typeface="Arial"/>
              <a:cs typeface="Arial"/>
              <a:sym typeface="Arial"/>
            </a:endParaRPr>
          </a:p>
        </p:txBody>
      </p:sp>
      <p:sp>
        <p:nvSpPr>
          <p:cNvPr id="499" name="Shape 499"/>
          <p:cNvSpPr txBox="1">
            <a:spLocks noGrp="1"/>
          </p:cNvSpPr>
          <p:nvPr>
            <p:ph type="body" idx="1"/>
          </p:nvPr>
        </p:nvSpPr>
        <p:spPr>
          <a:xfrm>
            <a:off x="4609266" y="1199250"/>
            <a:ext cx="4230000" cy="2820300"/>
          </a:xfrm>
          <a:prstGeom prst="rect">
            <a:avLst/>
          </a:prstGeom>
          <a:noFill/>
          <a:ln>
            <a:noFill/>
          </a:ln>
        </p:spPr>
        <p:txBody>
          <a:bodyPr lIns="81600" tIns="81600" rIns="81600" bIns="81600" anchor="t" anchorCtr="0">
            <a:noAutofit/>
          </a:bodyPr>
          <a:lstStyle/>
          <a:p>
            <a:pPr marL="306132" marR="0" lvl="0" indent="-179132" algn="ctr" rtl="0">
              <a:lnSpc>
                <a:spcPct val="100000"/>
              </a:lnSpc>
              <a:spcBef>
                <a:spcPts val="0"/>
              </a:spcBef>
              <a:spcAft>
                <a:spcPts val="0"/>
              </a:spcAft>
              <a:buClr>
                <a:schemeClr val="lt1"/>
              </a:buClr>
              <a:buSzPct val="25000"/>
              <a:buFont typeface="Arial"/>
              <a:buNone/>
            </a:pPr>
            <a:r>
              <a:rPr lang="en-CA" sz="3200" i="1" u="none" strike="noStrike" cap="none" dirty="0">
                <a:solidFill>
                  <a:srgbClr val="FFFFFF"/>
                </a:solidFill>
                <a:latin typeface="Roboto Mono"/>
                <a:ea typeface="Roboto Mono"/>
                <a:cs typeface="Roboto Mono"/>
                <a:sym typeface="Roboto Mono"/>
              </a:rPr>
              <a:t>Unplugged</a:t>
            </a:r>
          </a:p>
          <a:p>
            <a:pPr marL="306132" marR="0" lvl="0" indent="-179132" algn="ctr" rtl="0">
              <a:lnSpc>
                <a:spcPct val="100000"/>
              </a:lnSpc>
              <a:spcBef>
                <a:spcPts val="0"/>
              </a:spcBef>
              <a:spcAft>
                <a:spcPts val="0"/>
              </a:spcAft>
              <a:buClr>
                <a:schemeClr val="lt1"/>
              </a:buClr>
              <a:buSzPct val="25000"/>
              <a:buFont typeface="Arial"/>
              <a:buNone/>
            </a:pPr>
            <a:r>
              <a:rPr lang="en-CA" sz="3200" i="1" u="none" strike="noStrike" cap="none" dirty="0">
                <a:solidFill>
                  <a:srgbClr val="FFFFFF"/>
                </a:solidFill>
                <a:latin typeface="Roboto Mono"/>
                <a:ea typeface="Roboto Mono"/>
                <a:cs typeface="Roboto Mono"/>
                <a:sym typeface="Roboto Mono"/>
              </a:rPr>
              <a:t>challenge</a:t>
            </a:r>
            <a:r>
              <a:rPr lang="en-CA" sz="3200" i="0" u="none" strike="noStrike" cap="none" dirty="0">
                <a:solidFill>
                  <a:schemeClr val="dk2"/>
                </a:solidFill>
                <a:latin typeface="Roboto Mono"/>
                <a:ea typeface="Roboto Mono"/>
                <a:cs typeface="Roboto Mono"/>
                <a:sym typeface="Roboto Mono"/>
              </a:rPr>
              <a:t/>
            </a:r>
            <a:br>
              <a:rPr lang="en-CA" sz="3200" i="0" u="none" strike="noStrike" cap="none" dirty="0">
                <a:solidFill>
                  <a:schemeClr val="dk2"/>
                </a:solidFill>
                <a:latin typeface="Roboto Mono"/>
                <a:ea typeface="Roboto Mono"/>
                <a:cs typeface="Roboto Mono"/>
                <a:sym typeface="Roboto Mono"/>
              </a:rPr>
            </a:br>
            <a:r>
              <a:rPr lang="en-CA" sz="3200" i="0" u="none" strike="noStrike" cap="none" dirty="0">
                <a:solidFill>
                  <a:schemeClr val="lt1"/>
                </a:solidFill>
                <a:latin typeface="Roboto Mono"/>
                <a:ea typeface="Roboto Mono"/>
                <a:cs typeface="Roboto Mono"/>
                <a:sym typeface="Roboto Mono"/>
              </a:rPr>
              <a:t/>
            </a:r>
            <a:br>
              <a:rPr lang="en-CA" sz="3200" i="0" u="none" strike="noStrike" cap="none" dirty="0">
                <a:solidFill>
                  <a:schemeClr val="lt1"/>
                </a:solidFill>
                <a:latin typeface="Roboto Mono"/>
                <a:ea typeface="Roboto Mono"/>
                <a:cs typeface="Roboto Mono"/>
                <a:sym typeface="Roboto Mono"/>
              </a:rPr>
            </a:br>
            <a:r>
              <a:rPr lang="en-CA" sz="4300" b="1" i="0" u="none" strike="noStrike" cap="none" dirty="0">
                <a:solidFill>
                  <a:schemeClr val="lt1"/>
                </a:solidFill>
                <a:latin typeface="Roboto Mono"/>
                <a:ea typeface="Roboto Mono"/>
                <a:cs typeface="Roboto Mono"/>
                <a:sym typeface="Roboto Mono"/>
              </a:rPr>
              <a:t>READY?</a:t>
            </a:r>
          </a:p>
        </p:txBody>
      </p:sp>
      <p:sp>
        <p:nvSpPr>
          <p:cNvPr id="500" name="Shape 500"/>
          <p:cNvSpPr/>
          <p:nvPr/>
        </p:nvSpPr>
        <p:spPr>
          <a:xfrm>
            <a:off x="219446" y="911008"/>
            <a:ext cx="4183217" cy="3108542"/>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CA" sz="2900" i="0" u="none" strike="noStrike" cap="none" dirty="0">
                <a:solidFill>
                  <a:schemeClr val="dk1"/>
                </a:solidFill>
                <a:latin typeface="Roboto Mono"/>
                <a:ea typeface="Roboto Mono"/>
                <a:cs typeface="Roboto Mono"/>
                <a:sym typeface="Roboto Mono"/>
              </a:rPr>
              <a:t>Everyone ready?</a:t>
            </a:r>
          </a:p>
          <a:p>
            <a:pPr marL="0" marR="0" lvl="0" indent="0" algn="ctr" rtl="0">
              <a:lnSpc>
                <a:spcPct val="100000"/>
              </a:lnSpc>
              <a:spcBef>
                <a:spcPts val="0"/>
              </a:spcBef>
              <a:spcAft>
                <a:spcPts val="0"/>
              </a:spcAft>
              <a:buClr>
                <a:srgbClr val="000000"/>
              </a:buClr>
              <a:buFont typeface="Arial"/>
              <a:buNone/>
            </a:pPr>
            <a:endParaRPr sz="2900" i="0" u="none" strike="noStrike" cap="none" dirty="0">
              <a:solidFill>
                <a:schemeClr val="dk1"/>
              </a:solidFill>
              <a:latin typeface="Roboto Mono"/>
              <a:ea typeface="Roboto Mono"/>
              <a:cs typeface="Roboto Mono"/>
              <a:sym typeface="Roboto Mono"/>
            </a:endParaRPr>
          </a:p>
          <a:p>
            <a:pPr marL="0" marR="0" lvl="0" indent="0" algn="ctr" rtl="0">
              <a:lnSpc>
                <a:spcPct val="100000"/>
              </a:lnSpc>
              <a:spcBef>
                <a:spcPts val="0"/>
              </a:spcBef>
              <a:spcAft>
                <a:spcPts val="0"/>
              </a:spcAft>
              <a:buClr>
                <a:srgbClr val="FF8939"/>
              </a:buClr>
              <a:buSzPct val="25000"/>
              <a:buFont typeface="Arial"/>
              <a:buNone/>
            </a:pPr>
            <a:r>
              <a:rPr lang="en-CA" sz="4000" b="1" i="0" u="none" strike="noStrike" cap="none" dirty="0">
                <a:solidFill>
                  <a:srgbClr val="FF8939"/>
                </a:solidFill>
                <a:latin typeface="Roboto Mono"/>
                <a:ea typeface="Roboto Mono"/>
                <a:cs typeface="Roboto Mono"/>
                <a:sym typeface="Roboto Mono"/>
              </a:rPr>
              <a:t>Computers </a:t>
            </a:r>
          </a:p>
          <a:p>
            <a:pPr marL="0" marR="0" lvl="0" indent="0" algn="ctr" rtl="0">
              <a:lnSpc>
                <a:spcPct val="100000"/>
              </a:lnSpc>
              <a:spcBef>
                <a:spcPts val="0"/>
              </a:spcBef>
              <a:spcAft>
                <a:spcPts val="0"/>
              </a:spcAft>
              <a:buClr>
                <a:srgbClr val="FF8939"/>
              </a:buClr>
              <a:buSzPct val="25000"/>
              <a:buFont typeface="Arial"/>
              <a:buNone/>
            </a:pPr>
            <a:r>
              <a:rPr lang="en-CA" sz="4000" i="0" u="none" strike="noStrike" cap="none" dirty="0">
                <a:solidFill>
                  <a:srgbClr val="FF8939"/>
                </a:solidFill>
                <a:latin typeface="Roboto Mono"/>
                <a:ea typeface="Roboto Mono"/>
                <a:cs typeface="Roboto Mono"/>
                <a:sym typeface="Roboto Mono"/>
              </a:rPr>
              <a:t>close your eyes!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4688375" y="238538"/>
            <a:ext cx="4325400" cy="4354500"/>
          </a:xfrm>
          <a:prstGeom prst="rect">
            <a:avLst/>
          </a:prstGeom>
          <a:noFill/>
          <a:ln>
            <a:noFill/>
          </a:ln>
        </p:spPr>
        <p:txBody>
          <a:bodyPr lIns="81600" tIns="40800" rIns="81600" bIns="40800" anchor="t" anchorCtr="0">
            <a:noAutofit/>
          </a:bodyPr>
          <a:lstStyle/>
          <a:p>
            <a:pPr marL="0" marR="0" lvl="0" indent="0" algn="ctr" rtl="0">
              <a:lnSpc>
                <a:spcPct val="150000"/>
              </a:lnSpc>
              <a:spcBef>
                <a:spcPts val="0"/>
              </a:spcBef>
              <a:spcAft>
                <a:spcPts val="0"/>
              </a:spcAft>
              <a:buClr>
                <a:schemeClr val="lt1"/>
              </a:buClr>
              <a:buSzPct val="25000"/>
              <a:buFont typeface="Arial"/>
              <a:buNone/>
            </a:pPr>
            <a:r>
              <a:rPr lang="en-CA" sz="2900" b="1" i="0" u="none" strike="noStrike" cap="none" dirty="0">
                <a:solidFill>
                  <a:schemeClr val="lt1"/>
                </a:solidFill>
                <a:latin typeface="Roboto Mono"/>
                <a:ea typeface="Roboto Mono"/>
                <a:cs typeface="Roboto Mono"/>
                <a:sym typeface="Roboto Mono"/>
              </a:rPr>
              <a:t>Programmers</a:t>
            </a:r>
            <a:r>
              <a:rPr lang="en-CA" sz="2900" i="0" u="none" strike="noStrike" cap="none" dirty="0">
                <a:solidFill>
                  <a:schemeClr val="lt1"/>
                </a:solidFill>
                <a:latin typeface="Roboto Mono"/>
                <a:ea typeface="Roboto Mono"/>
                <a:cs typeface="Roboto Mono"/>
                <a:sym typeface="Roboto Mono"/>
              </a:rPr>
              <a:t>: </a:t>
            </a:r>
          </a:p>
          <a:p>
            <a:pPr marL="0" marR="0" lvl="0" indent="0" algn="ctr" rtl="0">
              <a:lnSpc>
                <a:spcPct val="150000"/>
              </a:lnSpc>
              <a:spcBef>
                <a:spcPts val="964"/>
              </a:spcBef>
              <a:spcAft>
                <a:spcPts val="0"/>
              </a:spcAft>
              <a:buClr>
                <a:schemeClr val="lt1"/>
              </a:buClr>
              <a:buSzPct val="25000"/>
              <a:buFont typeface="Arial"/>
              <a:buNone/>
            </a:pPr>
            <a:r>
              <a:rPr lang="en-CA" sz="2800" i="0" u="none" strike="noStrike" cap="none" dirty="0">
                <a:solidFill>
                  <a:srgbClr val="FFFFFF"/>
                </a:solidFill>
                <a:latin typeface="Roboto Mono"/>
                <a:ea typeface="Roboto Mono"/>
                <a:cs typeface="Roboto Mono"/>
                <a:sym typeface="Roboto Mono"/>
              </a:rPr>
              <a:t>Only use basic shapes</a:t>
            </a:r>
          </a:p>
          <a:p>
            <a:pPr marL="0" marR="0" lvl="0" indent="0" algn="ctr" rtl="0">
              <a:lnSpc>
                <a:spcPct val="150000"/>
              </a:lnSpc>
              <a:spcBef>
                <a:spcPts val="964"/>
              </a:spcBef>
              <a:spcAft>
                <a:spcPts val="0"/>
              </a:spcAft>
              <a:buClr>
                <a:schemeClr val="lt1"/>
              </a:buClr>
              <a:buSzPct val="25000"/>
              <a:buFont typeface="Arial"/>
              <a:buNone/>
            </a:pPr>
            <a:endParaRPr lang="en-CA" sz="2900" dirty="0">
              <a:solidFill>
                <a:schemeClr val="dk1"/>
              </a:solidFill>
              <a:latin typeface="Roboto Mono"/>
              <a:ea typeface="Roboto Mono"/>
              <a:cs typeface="Roboto Mono"/>
              <a:sym typeface="Roboto Mono"/>
            </a:endParaRPr>
          </a:p>
          <a:p>
            <a:pPr marL="0" marR="0" lvl="0" indent="0" algn="ctr" rtl="0">
              <a:lnSpc>
                <a:spcPct val="150000"/>
              </a:lnSpc>
              <a:spcBef>
                <a:spcPts val="964"/>
              </a:spcBef>
              <a:spcAft>
                <a:spcPts val="0"/>
              </a:spcAft>
              <a:buClr>
                <a:schemeClr val="lt1"/>
              </a:buClr>
              <a:buSzPct val="25000"/>
              <a:buFont typeface="Arial"/>
              <a:buNone/>
            </a:pPr>
            <a:endParaRPr lang="en-CA" sz="1600" i="0" u="none" strike="noStrike" cap="none" dirty="0">
              <a:solidFill>
                <a:schemeClr val="dk1"/>
              </a:solidFill>
              <a:latin typeface="Roboto Mono"/>
              <a:ea typeface="Roboto Mono"/>
              <a:cs typeface="Roboto Mono"/>
              <a:sym typeface="Roboto Mono"/>
            </a:endParaRPr>
          </a:p>
          <a:p>
            <a:pPr marL="0" marR="0" lvl="0" indent="0" algn="ctr" rtl="0">
              <a:lnSpc>
                <a:spcPct val="150000"/>
              </a:lnSpc>
              <a:spcBef>
                <a:spcPts val="964"/>
              </a:spcBef>
              <a:spcAft>
                <a:spcPts val="0"/>
              </a:spcAft>
              <a:buClr>
                <a:schemeClr val="lt1"/>
              </a:buClr>
              <a:buSzPct val="25000"/>
              <a:buFont typeface="Arial"/>
              <a:buNone/>
            </a:pPr>
            <a:r>
              <a:rPr lang="en-CA" sz="2900" b="1" i="0" u="none" strike="noStrike" cap="none" dirty="0">
                <a:solidFill>
                  <a:srgbClr val="FFFFFF"/>
                </a:solidFill>
                <a:latin typeface="Roboto Mono"/>
                <a:ea typeface="Roboto Mono"/>
                <a:cs typeface="Roboto Mono"/>
                <a:sym typeface="Roboto Mono"/>
              </a:rPr>
              <a:t>Hands off !</a:t>
            </a:r>
          </a:p>
          <a:p>
            <a:pPr marL="0" marR="0" lvl="0" indent="0" algn="ctr" rtl="0">
              <a:lnSpc>
                <a:spcPct val="150000"/>
              </a:lnSpc>
              <a:spcBef>
                <a:spcPts val="964"/>
              </a:spcBef>
              <a:spcAft>
                <a:spcPts val="0"/>
              </a:spcAft>
              <a:buClr>
                <a:schemeClr val="lt1"/>
              </a:buClr>
              <a:buSzPct val="25000"/>
              <a:buFont typeface="Arial"/>
              <a:buNone/>
            </a:pPr>
            <a:endParaRPr sz="2900" b="0" i="0" u="none" strike="noStrike" cap="none" dirty="0">
              <a:solidFill>
                <a:schemeClr val="dk1"/>
              </a:solidFill>
              <a:latin typeface="Arial"/>
              <a:ea typeface="Arial"/>
              <a:cs typeface="Arial"/>
              <a:sym typeface="Arial"/>
            </a:endParaRPr>
          </a:p>
        </p:txBody>
      </p:sp>
      <p:pic>
        <p:nvPicPr>
          <p:cNvPr id="507" name="Shape 507" descr="house_2.jpeg"/>
          <p:cNvPicPr preferRelativeResize="0"/>
          <p:nvPr/>
        </p:nvPicPr>
        <p:blipFill rotWithShape="1">
          <a:blip r:embed="rId3">
            <a:alphaModFix/>
          </a:blip>
          <a:srcRect/>
          <a:stretch/>
        </p:blipFill>
        <p:spPr>
          <a:xfrm>
            <a:off x="762775" y="999738"/>
            <a:ext cx="3035400" cy="2679600"/>
          </a:xfrm>
          <a:prstGeom prst="rect">
            <a:avLst/>
          </a:prstGeom>
          <a:noFill/>
          <a:ln>
            <a:noFill/>
          </a:ln>
        </p:spPr>
      </p:pic>
      <p:sp>
        <p:nvSpPr>
          <p:cNvPr id="508" name="Shape 508"/>
          <p:cNvSpPr/>
          <p:nvPr/>
        </p:nvSpPr>
        <p:spPr>
          <a:xfrm>
            <a:off x="4930955" y="2461207"/>
            <a:ext cx="1155600" cy="766800"/>
          </a:xfrm>
          <a:prstGeom prst="rect">
            <a:avLst/>
          </a:prstGeom>
          <a:solidFill>
            <a:schemeClr val="lt1"/>
          </a:solid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509" name="Shape 509"/>
          <p:cNvSpPr/>
          <p:nvPr/>
        </p:nvSpPr>
        <p:spPr>
          <a:xfrm>
            <a:off x="6566978" y="2461207"/>
            <a:ext cx="880800" cy="766800"/>
          </a:xfrm>
          <a:prstGeom prst="triangle">
            <a:avLst>
              <a:gd name="adj" fmla="val 50000"/>
            </a:avLst>
          </a:prstGeom>
          <a:solidFill>
            <a:schemeClr val="lt1"/>
          </a:solidFill>
          <a:ln w="9525" cap="flat" cmpd="sng">
            <a:solidFill>
              <a:srgbClr val="147EB4"/>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510" name="Shape 510"/>
          <p:cNvSpPr/>
          <p:nvPr/>
        </p:nvSpPr>
        <p:spPr>
          <a:xfrm>
            <a:off x="7916982" y="2461207"/>
            <a:ext cx="766500" cy="766800"/>
          </a:xfrm>
          <a:prstGeom prst="ellipse">
            <a:avLst/>
          </a:prstGeom>
          <a:solidFill>
            <a:schemeClr val="lt1"/>
          </a:solidFill>
          <a:ln w="9525" cap="flat" cmpd="sng">
            <a:solidFill>
              <a:srgbClr val="147EB4"/>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body" idx="1"/>
          </p:nvPr>
        </p:nvSpPr>
        <p:spPr>
          <a:xfrm>
            <a:off x="4545001" y="1174928"/>
            <a:ext cx="4675199" cy="2844622"/>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200" b="0" i="1" u="none" strike="noStrike" cap="none" dirty="0">
                <a:solidFill>
                  <a:srgbClr val="FFFFFF"/>
                </a:solidFill>
                <a:latin typeface="Roboto Mono Medium" pitchFamily="2" charset="0"/>
                <a:ea typeface="Roboto Mono Medium" pitchFamily="2" charset="0"/>
                <a:sym typeface="Arial"/>
              </a:rPr>
              <a:t>Unplugged</a:t>
            </a:r>
            <a:br>
              <a:rPr lang="en-CA" sz="3200" b="0" i="1" u="none" strike="noStrike" cap="none" dirty="0">
                <a:solidFill>
                  <a:srgbClr val="FFFFFF"/>
                </a:solidFill>
                <a:latin typeface="Roboto Mono Medium" pitchFamily="2" charset="0"/>
                <a:ea typeface="Roboto Mono Medium" pitchFamily="2" charset="0"/>
                <a:sym typeface="Arial"/>
              </a:rPr>
            </a:br>
            <a:r>
              <a:rPr lang="en-CA" sz="3200" b="0" i="1" u="none" strike="noStrike" cap="none" dirty="0">
                <a:solidFill>
                  <a:srgbClr val="FFFFFF"/>
                </a:solidFill>
                <a:latin typeface="Roboto Mono Medium" pitchFamily="2" charset="0"/>
                <a:ea typeface="Roboto Mono Medium" pitchFamily="2" charset="0"/>
                <a:sym typeface="Arial"/>
              </a:rPr>
              <a:t>challenge</a:t>
            </a:r>
            <a:r>
              <a:rPr lang="en-CA" sz="3200" b="0" i="0" u="none" strike="noStrike" cap="none" dirty="0">
                <a:solidFill>
                  <a:schemeClr val="lt1"/>
                </a:solidFill>
                <a:latin typeface="Roboto Mono Medium" pitchFamily="2" charset="0"/>
                <a:ea typeface="Roboto Mono Medium" pitchFamily="2" charset="0"/>
                <a:sym typeface="Arial"/>
              </a:rPr>
              <a:t/>
            </a:r>
            <a:br>
              <a:rPr lang="en-CA" sz="3200" b="0" i="0" u="none" strike="noStrike" cap="none" dirty="0">
                <a:solidFill>
                  <a:schemeClr val="lt1"/>
                </a:solidFill>
                <a:latin typeface="Roboto Mono Medium" pitchFamily="2" charset="0"/>
                <a:ea typeface="Roboto Mono Medium" pitchFamily="2" charset="0"/>
                <a:sym typeface="Arial"/>
              </a:rPr>
            </a:br>
            <a:r>
              <a:rPr lang="en-CA" sz="3600" b="0" i="0" u="none" strike="noStrike" cap="none" dirty="0">
                <a:solidFill>
                  <a:schemeClr val="lt1"/>
                </a:solidFill>
                <a:latin typeface="Roboto Mono Medium" pitchFamily="2" charset="0"/>
                <a:ea typeface="Roboto Mono Medium" pitchFamily="2" charset="0"/>
                <a:sym typeface="Arial"/>
              </a:rPr>
              <a:t/>
            </a:r>
            <a:br>
              <a:rPr lang="en-CA" sz="3600" b="0" i="0" u="none" strike="noStrike" cap="none" dirty="0">
                <a:solidFill>
                  <a:schemeClr val="lt1"/>
                </a:solidFill>
                <a:latin typeface="Roboto Mono Medium" pitchFamily="2" charset="0"/>
                <a:ea typeface="Roboto Mono Medium" pitchFamily="2" charset="0"/>
                <a:sym typeface="Arial"/>
              </a:rPr>
            </a:br>
            <a:r>
              <a:rPr lang="en-CA" sz="4300" b="1" i="0" u="none" strike="noStrike" cap="none" dirty="0">
                <a:solidFill>
                  <a:schemeClr val="lt1"/>
                </a:solidFill>
                <a:latin typeface="Roboto Mono Medium" pitchFamily="2" charset="0"/>
                <a:ea typeface="Roboto Mono Medium" pitchFamily="2" charset="0"/>
                <a:sym typeface="Arial"/>
              </a:rPr>
              <a:t>SET…</a:t>
            </a:r>
          </a:p>
          <a:p>
            <a:pPr marL="0" marR="0" lvl="0" indent="0" algn="ctr" rtl="0">
              <a:lnSpc>
                <a:spcPct val="150000"/>
              </a:lnSpc>
              <a:spcBef>
                <a:spcPts val="428"/>
              </a:spcBef>
              <a:spcAft>
                <a:spcPts val="0"/>
              </a:spcAft>
              <a:buClr>
                <a:schemeClr val="lt1"/>
              </a:buClr>
              <a:buSzPct val="25000"/>
              <a:buFont typeface="Arial"/>
              <a:buNone/>
            </a:pPr>
            <a:endParaRPr sz="4000" b="0" i="0" u="none" strike="noStrike" cap="none" dirty="0">
              <a:solidFill>
                <a:schemeClr val="dk1"/>
              </a:solidFill>
              <a:latin typeface="Arial"/>
              <a:ea typeface="Arial"/>
              <a:cs typeface="Arial"/>
              <a:sym typeface="Arial"/>
            </a:endParaRPr>
          </a:p>
        </p:txBody>
      </p:sp>
      <p:sp>
        <p:nvSpPr>
          <p:cNvPr id="517" name="Shape 517"/>
          <p:cNvSpPr txBox="1"/>
          <p:nvPr/>
        </p:nvSpPr>
        <p:spPr>
          <a:xfrm>
            <a:off x="2" y="924150"/>
            <a:ext cx="4468800" cy="33240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CA" sz="2500" b="1" i="0" u="none" strike="noStrike" cap="none" dirty="0">
                <a:solidFill>
                  <a:schemeClr val="dk1"/>
                </a:solidFill>
                <a:latin typeface="Roboto Mono"/>
                <a:ea typeface="Roboto Mono"/>
                <a:cs typeface="Roboto Mono"/>
                <a:sym typeface="Roboto Mono"/>
              </a:rPr>
              <a:t>Computers </a:t>
            </a:r>
          </a:p>
          <a:p>
            <a:pPr marL="0" marR="0" lvl="0" indent="0" algn="ctr" rtl="0">
              <a:lnSpc>
                <a:spcPct val="100000"/>
              </a:lnSpc>
              <a:spcBef>
                <a:spcPts val="0"/>
              </a:spcBef>
              <a:spcAft>
                <a:spcPts val="0"/>
              </a:spcAft>
              <a:buClr>
                <a:schemeClr val="dk1"/>
              </a:buClr>
              <a:buSzPct val="25000"/>
              <a:buFont typeface="Arial"/>
              <a:buNone/>
            </a:pPr>
            <a:r>
              <a:rPr lang="en-CA" sz="2500" i="0" u="none" strike="noStrike" cap="none" dirty="0">
                <a:solidFill>
                  <a:schemeClr val="dk1"/>
                </a:solidFill>
                <a:latin typeface="Roboto Mono"/>
                <a:ea typeface="Roboto Mono"/>
                <a:cs typeface="Roboto Mono"/>
                <a:sym typeface="Roboto Mono"/>
              </a:rPr>
              <a:t>open your eyes!</a:t>
            </a:r>
          </a:p>
          <a:p>
            <a:pPr marL="0" marR="0" lvl="0" indent="0" algn="ctr" rtl="0">
              <a:lnSpc>
                <a:spcPct val="100000"/>
              </a:lnSpc>
              <a:spcBef>
                <a:spcPts val="0"/>
              </a:spcBef>
              <a:spcAft>
                <a:spcPts val="0"/>
              </a:spcAft>
              <a:buClr>
                <a:srgbClr val="000000"/>
              </a:buClr>
              <a:buFont typeface="Arial"/>
              <a:buNone/>
            </a:pPr>
            <a:endParaRPr sz="2500" i="0" u="none" strike="noStrike" cap="none" dirty="0">
              <a:solidFill>
                <a:schemeClr val="dk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dk1"/>
              </a:buClr>
              <a:buSzPct val="100000"/>
              <a:buFont typeface="Roboto Mono"/>
              <a:buChar char="•"/>
            </a:pPr>
            <a:r>
              <a:rPr lang="en-CA" sz="2400" i="0" u="none" strike="noStrike" cap="none" dirty="0">
                <a:solidFill>
                  <a:schemeClr val="dk1"/>
                </a:solidFill>
                <a:latin typeface="Roboto Mono"/>
                <a:ea typeface="Roboto Mono"/>
                <a:cs typeface="Roboto Mono"/>
                <a:sym typeface="Roboto Mono"/>
              </a:rPr>
              <a:t> draw exactly what the programmer tells you</a:t>
            </a:r>
            <a:br>
              <a:rPr lang="en-CA" sz="2400" i="0" u="none" strike="noStrike" cap="none" dirty="0">
                <a:solidFill>
                  <a:schemeClr val="dk1"/>
                </a:solidFill>
                <a:latin typeface="Roboto Mono"/>
                <a:ea typeface="Roboto Mono"/>
                <a:cs typeface="Roboto Mono"/>
                <a:sym typeface="Roboto Mono"/>
              </a:rPr>
            </a:br>
            <a:r>
              <a:rPr lang="en-CA" sz="2400" i="0" u="none" strike="noStrike" cap="none" dirty="0">
                <a:solidFill>
                  <a:schemeClr val="dk1"/>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dk1"/>
              </a:buClr>
              <a:buSzPct val="100000"/>
              <a:buFont typeface="Roboto Mono"/>
              <a:buChar char="•"/>
            </a:pPr>
            <a:r>
              <a:rPr lang="en-CA" sz="2400" i="0" u="none" strike="noStrike" cap="none" dirty="0">
                <a:solidFill>
                  <a:schemeClr val="dk1"/>
                </a:solidFill>
                <a:latin typeface="Roboto Mono"/>
                <a:ea typeface="Roboto Mono"/>
                <a:cs typeface="Roboto Mono"/>
                <a:sym typeface="Roboto Mono"/>
              </a:rPr>
              <a:t> you remain silent!</a:t>
            </a:r>
          </a:p>
          <a:p>
            <a:pPr marL="0" marR="0" lvl="0" indent="0" algn="ctr" rtl="0">
              <a:lnSpc>
                <a:spcPct val="100000"/>
              </a:lnSpc>
              <a:spcBef>
                <a:spcPts val="0"/>
              </a:spcBef>
              <a:spcAft>
                <a:spcPts val="0"/>
              </a:spcAft>
              <a:buClr>
                <a:srgbClr val="000000"/>
              </a:buClr>
              <a:buFont typeface="Arial"/>
              <a:buNone/>
            </a:pPr>
            <a:endParaRPr sz="13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2364300" y="1560149"/>
            <a:ext cx="4493700" cy="1791299"/>
          </a:xfrm>
          <a:prstGeom prst="rect">
            <a:avLst/>
          </a:prstGeom>
          <a:solidFill>
            <a:schemeClr val="lt1"/>
          </a:solid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CA" sz="10300" b="1" i="0" u="none" strike="noStrike" cap="none" dirty="0">
                <a:solidFill>
                  <a:schemeClr val="dk2"/>
                </a:solidFill>
                <a:latin typeface="Roboto Mono"/>
                <a:ea typeface="Roboto Mono"/>
                <a:cs typeface="Roboto Mono"/>
                <a:sym typeface="Roboto Mono"/>
              </a:rPr>
              <a:t>GO!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p:nvPr/>
        </p:nvSpPr>
        <p:spPr>
          <a:xfrm>
            <a:off x="0" y="71152"/>
            <a:ext cx="4402800" cy="3038699"/>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FF8939"/>
              </a:solidFill>
              <a:latin typeface="Arial"/>
              <a:ea typeface="Arial"/>
              <a:cs typeface="Arial"/>
              <a:sym typeface="Arial"/>
            </a:endParaRPr>
          </a:p>
        </p:txBody>
      </p:sp>
      <p:sp>
        <p:nvSpPr>
          <p:cNvPr id="530" name="Shape 530"/>
          <p:cNvSpPr txBox="1">
            <a:spLocks noGrp="1"/>
          </p:cNvSpPr>
          <p:nvPr>
            <p:ph type="body" idx="1"/>
          </p:nvPr>
        </p:nvSpPr>
        <p:spPr>
          <a:xfrm>
            <a:off x="5142900" y="1431150"/>
            <a:ext cx="3239100" cy="3807600"/>
          </a:xfrm>
          <a:prstGeom prst="rect">
            <a:avLst/>
          </a:prstGeom>
          <a:noFill/>
          <a:ln>
            <a:noFill/>
          </a:ln>
        </p:spPr>
        <p:txBody>
          <a:bodyPr lIns="81600" tIns="81600" rIns="81600" bIns="81600" anchor="t" anchorCtr="0">
            <a:noAutofit/>
          </a:bodyPr>
          <a:lstStyle/>
          <a:p>
            <a:pPr marL="306132" marR="0" lvl="0" indent="-179132" algn="ctr" rtl="0">
              <a:lnSpc>
                <a:spcPct val="100000"/>
              </a:lnSpc>
              <a:spcBef>
                <a:spcPts val="0"/>
              </a:spcBef>
              <a:spcAft>
                <a:spcPts val="0"/>
              </a:spcAft>
              <a:buClr>
                <a:schemeClr val="lt1"/>
              </a:buClr>
              <a:buSzPct val="25000"/>
              <a:buFont typeface="Arial"/>
              <a:buNone/>
            </a:pPr>
            <a:r>
              <a:rPr lang="en-CA" sz="3700" i="0" u="none" strike="noStrike" cap="none" dirty="0">
                <a:solidFill>
                  <a:schemeClr val="lt1"/>
                </a:solidFill>
                <a:latin typeface="Roboto Mono"/>
                <a:ea typeface="Roboto Mono"/>
                <a:cs typeface="Roboto Mono"/>
                <a:sym typeface="Roboto Mono"/>
              </a:rPr>
              <a:t>Let’s </a:t>
            </a:r>
            <a:r>
              <a:rPr lang="en-CA" sz="3700" b="1" i="0" u="none" strike="noStrike" cap="none" dirty="0">
                <a:solidFill>
                  <a:schemeClr val="lt1"/>
                </a:solidFill>
                <a:latin typeface="Roboto Mono"/>
                <a:ea typeface="Roboto Mono"/>
                <a:cs typeface="Roboto Mono"/>
                <a:sym typeface="Roboto Mono"/>
              </a:rPr>
              <a:t>switch </a:t>
            </a:r>
            <a:r>
              <a:rPr lang="en-CA" sz="3700" b="1" i="0" u="none" strike="noStrike" cap="none" dirty="0" smtClean="0">
                <a:solidFill>
                  <a:schemeClr val="lt1"/>
                </a:solidFill>
                <a:latin typeface="Roboto Mono"/>
                <a:ea typeface="Roboto Mono"/>
                <a:cs typeface="Roboto Mono"/>
                <a:sym typeface="Roboto Mono"/>
              </a:rPr>
              <a:t>places!</a:t>
            </a:r>
            <a:endParaRPr lang="en-CA" sz="3700" b="1" i="0" u="none" strike="noStrike" cap="none" dirty="0">
              <a:solidFill>
                <a:schemeClr val="lt1"/>
              </a:solidFill>
              <a:latin typeface="Roboto Mono"/>
              <a:ea typeface="Roboto Mono"/>
              <a:cs typeface="Roboto Mono"/>
              <a:sym typeface="Roboto Mono"/>
            </a:endParaRPr>
          </a:p>
        </p:txBody>
      </p:sp>
      <p:sp>
        <p:nvSpPr>
          <p:cNvPr id="531" name="Shape 531"/>
          <p:cNvSpPr/>
          <p:nvPr/>
        </p:nvSpPr>
        <p:spPr>
          <a:xfrm>
            <a:off x="459375" y="133350"/>
            <a:ext cx="3643800" cy="2912400"/>
          </a:xfrm>
          <a:prstGeom prst="rect">
            <a:avLst/>
          </a:prstGeom>
          <a:noFill/>
          <a:ln>
            <a:noFill/>
          </a:ln>
        </p:spPr>
        <p:txBody>
          <a:bodyPr lIns="81600" tIns="40800" rIns="81600" bIns="40800" anchor="t" anchorCtr="0">
            <a:noAutofit/>
          </a:bodyPr>
          <a:lstStyle/>
          <a:p>
            <a:pPr marL="306132" marR="0" lvl="0" indent="-306132" algn="l" rtl="0">
              <a:lnSpc>
                <a:spcPct val="100000"/>
              </a:lnSpc>
              <a:spcBef>
                <a:spcPts val="0"/>
              </a:spcBef>
              <a:spcAft>
                <a:spcPts val="0"/>
              </a:spcAft>
              <a:buClr>
                <a:srgbClr val="FF8939"/>
              </a:buClr>
              <a:buSzPct val="25000"/>
              <a:buFont typeface="Arial"/>
              <a:buNone/>
            </a:pPr>
            <a:r>
              <a:rPr lang="en-CA" sz="1800" b="1" i="0" u="none" strike="noStrike" cap="none" dirty="0" smtClean="0">
                <a:solidFill>
                  <a:srgbClr val="FF8939"/>
                </a:solidFill>
                <a:latin typeface="Roboto Mono"/>
                <a:ea typeface="Roboto Mono"/>
                <a:cs typeface="Roboto Mono"/>
                <a:sym typeface="Roboto Mono"/>
              </a:rPr>
              <a:t>COMPUTER</a:t>
            </a:r>
          </a:p>
          <a:p>
            <a:pPr marL="306132" marR="0" lvl="0" indent="-306132" algn="l" rtl="0">
              <a:lnSpc>
                <a:spcPct val="100000"/>
              </a:lnSpc>
              <a:spcBef>
                <a:spcPts val="0"/>
              </a:spcBef>
              <a:spcAft>
                <a:spcPts val="0"/>
              </a:spcAft>
              <a:buClr>
                <a:srgbClr val="FF8939"/>
              </a:buClr>
              <a:buSzPct val="25000"/>
              <a:buFont typeface="Arial"/>
              <a:buNone/>
            </a:pPr>
            <a:endParaRPr lang="en-CA" sz="1800" b="1" i="0" u="none" strike="noStrike" cap="none" dirty="0">
              <a:solidFill>
                <a:srgbClr val="FF8939"/>
              </a:solidFill>
              <a:latin typeface="Roboto Mono"/>
              <a:ea typeface="Roboto Mono"/>
              <a:cs typeface="Roboto Mono"/>
              <a:sym typeface="Roboto Mono"/>
            </a:endParaRPr>
          </a:p>
          <a:p>
            <a:pPr marL="408176" marR="0" lvl="0" indent="-408176" algn="l" rtl="0">
              <a:lnSpc>
                <a:spcPct val="100000"/>
              </a:lnSpc>
              <a:spcBef>
                <a:spcPts val="0"/>
              </a:spcBef>
              <a:spcAft>
                <a:spcPts val="0"/>
              </a:spcAft>
              <a:buClr>
                <a:schemeClr val="dk1"/>
              </a:buClr>
              <a:buSzPct val="100000"/>
              <a:buFont typeface="Roboto Mono"/>
              <a:buAutoNum type="arabicPeriod"/>
            </a:pPr>
            <a:r>
              <a:rPr lang="en-CA" sz="1600" i="0" u="none" strike="noStrike" cap="none" dirty="0">
                <a:solidFill>
                  <a:schemeClr val="dk1"/>
                </a:solidFill>
                <a:latin typeface="Roboto Mono"/>
                <a:ea typeface="Roboto Mono"/>
                <a:cs typeface="Roboto Mono"/>
                <a:sym typeface="Roboto Mono"/>
              </a:rPr>
              <a:t>Do </a:t>
            </a:r>
            <a:r>
              <a:rPr lang="en-CA" sz="1600" i="0" u="sng" strike="noStrike" cap="none" dirty="0">
                <a:solidFill>
                  <a:schemeClr val="dk2"/>
                </a:solidFill>
                <a:latin typeface="Roboto Mono"/>
                <a:ea typeface="Roboto Mono"/>
                <a:cs typeface="Roboto Mono"/>
                <a:sym typeface="Roboto Mono"/>
              </a:rPr>
              <a:t>exactly </a:t>
            </a:r>
            <a:r>
              <a:rPr lang="en-CA" sz="1600" i="0" u="none" strike="noStrike" cap="none" dirty="0">
                <a:solidFill>
                  <a:schemeClr val="dk1"/>
                </a:solidFill>
                <a:latin typeface="Roboto Mono"/>
                <a:ea typeface="Roboto Mono"/>
                <a:cs typeface="Roboto Mono"/>
                <a:sym typeface="Roboto Mono"/>
              </a:rPr>
              <a:t>what the programmer says</a:t>
            </a:r>
          </a:p>
          <a:p>
            <a:pPr marL="408176" marR="0" lvl="0" indent="-408176" algn="l" rtl="0">
              <a:lnSpc>
                <a:spcPct val="100000"/>
              </a:lnSpc>
              <a:spcBef>
                <a:spcPts val="0"/>
              </a:spcBef>
              <a:spcAft>
                <a:spcPts val="0"/>
              </a:spcAft>
              <a:buClr>
                <a:schemeClr val="dk1"/>
              </a:buClr>
              <a:buSzPct val="100000"/>
              <a:buFont typeface="Roboto Mono"/>
              <a:buAutoNum type="arabicPeriod"/>
            </a:pPr>
            <a:r>
              <a:rPr lang="en-CA" sz="1600" i="0" u="none" strike="noStrike" cap="none" dirty="0">
                <a:solidFill>
                  <a:schemeClr val="dk1"/>
                </a:solidFill>
                <a:latin typeface="Roboto Mono"/>
                <a:ea typeface="Roboto Mono"/>
                <a:cs typeface="Roboto Mono"/>
                <a:sym typeface="Roboto Mono"/>
              </a:rPr>
              <a:t>You remain </a:t>
            </a:r>
            <a:r>
              <a:rPr lang="en-CA" sz="1600" i="0" u="none" strike="noStrike" cap="none" dirty="0">
                <a:solidFill>
                  <a:srgbClr val="FF8939"/>
                </a:solidFill>
                <a:latin typeface="Roboto Mono"/>
                <a:ea typeface="Roboto Mono"/>
                <a:cs typeface="Roboto Mono"/>
                <a:sym typeface="Roboto Mono"/>
              </a:rPr>
              <a:t>silent </a:t>
            </a:r>
          </a:p>
          <a:p>
            <a:pPr marL="306132" marR="0" lvl="0" indent="-306132" algn="l" rtl="0">
              <a:lnSpc>
                <a:spcPct val="100000"/>
              </a:lnSpc>
              <a:spcBef>
                <a:spcPts val="0"/>
              </a:spcBef>
              <a:spcAft>
                <a:spcPts val="0"/>
              </a:spcAft>
              <a:buClr>
                <a:schemeClr val="dk2"/>
              </a:buClr>
              <a:buFont typeface="Arial"/>
              <a:buNone/>
            </a:pPr>
            <a:endParaRPr sz="1800" b="1" i="0" u="none" strike="noStrike" cap="none" dirty="0">
              <a:solidFill>
                <a:schemeClr val="dk2"/>
              </a:solidFill>
              <a:latin typeface="Roboto Mono"/>
              <a:ea typeface="Roboto Mono"/>
              <a:cs typeface="Roboto Mono"/>
              <a:sym typeface="Roboto Mono"/>
            </a:endParaRPr>
          </a:p>
          <a:p>
            <a:pPr marL="306132" marR="0" lvl="0" indent="-306132" algn="l" rtl="0">
              <a:lnSpc>
                <a:spcPct val="100000"/>
              </a:lnSpc>
              <a:spcBef>
                <a:spcPts val="0"/>
              </a:spcBef>
              <a:spcAft>
                <a:spcPts val="0"/>
              </a:spcAft>
              <a:buClr>
                <a:schemeClr val="dk2"/>
              </a:buClr>
              <a:buSzPct val="25000"/>
              <a:buFont typeface="Arial"/>
              <a:buNone/>
            </a:pPr>
            <a:r>
              <a:rPr lang="en-CA" sz="1800" b="1" i="0" u="none" strike="noStrike" cap="none" dirty="0" smtClean="0">
                <a:solidFill>
                  <a:schemeClr val="dk2"/>
                </a:solidFill>
                <a:latin typeface="Roboto Mono"/>
                <a:ea typeface="Roboto Mono"/>
                <a:cs typeface="Roboto Mono"/>
                <a:sym typeface="Roboto Mono"/>
              </a:rPr>
              <a:t>PROGRAMMER</a:t>
            </a:r>
          </a:p>
          <a:p>
            <a:pPr marL="306132" marR="0" lvl="0" indent="-306132" algn="l" rtl="0">
              <a:lnSpc>
                <a:spcPct val="100000"/>
              </a:lnSpc>
              <a:spcBef>
                <a:spcPts val="0"/>
              </a:spcBef>
              <a:spcAft>
                <a:spcPts val="0"/>
              </a:spcAft>
              <a:buClr>
                <a:schemeClr val="dk2"/>
              </a:buClr>
              <a:buSzPct val="25000"/>
              <a:buFont typeface="Arial"/>
              <a:buNone/>
            </a:pPr>
            <a:endParaRPr lang="en-CA" sz="1800" b="1" i="0" u="none" strike="noStrike" cap="none" dirty="0">
              <a:solidFill>
                <a:schemeClr val="dk2"/>
              </a:solidFill>
              <a:latin typeface="Roboto Mono"/>
              <a:ea typeface="Roboto Mono"/>
              <a:cs typeface="Roboto Mono"/>
              <a:sym typeface="Roboto Mono"/>
            </a:endParaRPr>
          </a:p>
          <a:p>
            <a:pPr marL="408176" marR="0" lvl="0" indent="-408176" algn="l" rtl="0">
              <a:lnSpc>
                <a:spcPct val="100000"/>
              </a:lnSpc>
              <a:spcBef>
                <a:spcPts val="0"/>
              </a:spcBef>
              <a:spcAft>
                <a:spcPts val="0"/>
              </a:spcAft>
              <a:buClr>
                <a:srgbClr val="33AFF7"/>
              </a:buClr>
              <a:buSzPct val="100000"/>
              <a:buFont typeface="Roboto Mono"/>
              <a:buAutoNum type="arabicPeriod"/>
            </a:pPr>
            <a:r>
              <a:rPr lang="en-CA" sz="1600" i="0" u="none" strike="noStrike" cap="none" dirty="0">
                <a:solidFill>
                  <a:srgbClr val="33AFF7"/>
                </a:solidFill>
                <a:latin typeface="Roboto Mono"/>
                <a:ea typeface="Roboto Mono"/>
                <a:cs typeface="Roboto Mono"/>
                <a:sym typeface="Roboto Mono"/>
              </a:rPr>
              <a:t>Hands behind your back</a:t>
            </a:r>
          </a:p>
          <a:p>
            <a:pPr marL="408176" marR="0" lvl="0" indent="-408176" algn="l" rtl="0">
              <a:lnSpc>
                <a:spcPct val="100000"/>
              </a:lnSpc>
              <a:spcBef>
                <a:spcPts val="0"/>
              </a:spcBef>
              <a:spcAft>
                <a:spcPts val="0"/>
              </a:spcAft>
              <a:buClr>
                <a:srgbClr val="33AFF7"/>
              </a:buClr>
              <a:buSzPct val="100000"/>
              <a:buFont typeface="Roboto Mono"/>
              <a:buAutoNum type="arabicPeriod"/>
            </a:pPr>
            <a:r>
              <a:rPr lang="en-CA" sz="1600" i="0" u="none" strike="noStrike" cap="none" dirty="0">
                <a:solidFill>
                  <a:srgbClr val="33AFF7"/>
                </a:solidFill>
                <a:latin typeface="Roboto Mono"/>
                <a:ea typeface="Roboto Mono"/>
                <a:cs typeface="Roboto Mono"/>
                <a:sym typeface="Roboto Mono"/>
              </a:rPr>
              <a:t>Give instructions to the to draw the picture</a:t>
            </a:r>
          </a:p>
          <a:p>
            <a:pPr marL="408176" marR="0" lvl="0" indent="-408176" algn="l" rtl="0">
              <a:lnSpc>
                <a:spcPct val="100000"/>
              </a:lnSpc>
              <a:spcBef>
                <a:spcPts val="0"/>
              </a:spcBef>
              <a:spcAft>
                <a:spcPts val="0"/>
              </a:spcAft>
              <a:buClr>
                <a:srgbClr val="33AFF7"/>
              </a:buClr>
              <a:buSzPct val="100000"/>
              <a:buFont typeface="Roboto Mono"/>
              <a:buAutoNum type="arabicPeriod"/>
            </a:pPr>
            <a:r>
              <a:rPr lang="en-CA" sz="1600" i="0" u="none" strike="noStrike" cap="none" dirty="0">
                <a:solidFill>
                  <a:srgbClr val="33AFF7"/>
                </a:solidFill>
                <a:latin typeface="Roboto Mono"/>
                <a:ea typeface="Roboto Mono"/>
                <a:cs typeface="Roboto Mono"/>
                <a:sym typeface="Roboto Mono"/>
              </a:rPr>
              <a:t>Use </a:t>
            </a:r>
            <a:r>
              <a:rPr lang="en-CA" sz="1600" i="0" u="sng" strike="noStrike" cap="none" dirty="0">
                <a:solidFill>
                  <a:srgbClr val="33AFF7"/>
                </a:solidFill>
                <a:latin typeface="Roboto Mono"/>
                <a:ea typeface="Roboto Mono"/>
                <a:cs typeface="Roboto Mono"/>
                <a:sym typeface="Roboto Mono"/>
              </a:rPr>
              <a:t>only</a:t>
            </a:r>
            <a:r>
              <a:rPr lang="en-CA" sz="1600" i="0" u="none" strike="noStrike" cap="none" dirty="0">
                <a:solidFill>
                  <a:srgbClr val="33AFF7"/>
                </a:solidFill>
                <a:latin typeface="Roboto Mono"/>
                <a:ea typeface="Roboto Mono"/>
                <a:cs typeface="Roboto Mono"/>
                <a:sym typeface="Roboto Mono"/>
              </a:rPr>
              <a:t> basic shapes</a:t>
            </a:r>
          </a:p>
          <a:p>
            <a:pPr marL="408176" marR="0" lvl="0" indent="-408176" algn="l" rtl="0">
              <a:lnSpc>
                <a:spcPct val="100000"/>
              </a:lnSpc>
              <a:spcBef>
                <a:spcPts val="0"/>
              </a:spcBef>
              <a:spcAft>
                <a:spcPts val="0"/>
              </a:spcAft>
              <a:buClr>
                <a:srgbClr val="33AFF7"/>
              </a:buClr>
              <a:buFont typeface="Arial"/>
              <a:buNone/>
            </a:pPr>
            <a:endParaRPr sz="1800" b="0" i="0" u="none" strike="noStrike" cap="none" dirty="0">
              <a:solidFill>
                <a:srgbClr val="33AFF7"/>
              </a:solidFill>
              <a:latin typeface="Arial"/>
              <a:ea typeface="Arial"/>
              <a:cs typeface="Arial"/>
              <a:sym typeface="Arial"/>
            </a:endParaRPr>
          </a:p>
          <a:p>
            <a:pPr marL="306132" marR="0" lvl="0" indent="-306132" algn="ctr" rtl="0">
              <a:lnSpc>
                <a:spcPct val="100000"/>
              </a:lnSpc>
              <a:spcBef>
                <a:spcPts val="0"/>
              </a:spcBef>
              <a:spcAft>
                <a:spcPts val="0"/>
              </a:spcAft>
              <a:buClr>
                <a:srgbClr val="33AFF7"/>
              </a:buClr>
              <a:buSzPct val="25000"/>
              <a:buFont typeface="Arial"/>
              <a:buNone/>
            </a:pPr>
            <a:r>
              <a:rPr lang="en-CA" sz="1800" b="1" i="0" u="none" strike="noStrike" cap="none" dirty="0">
                <a:solidFill>
                  <a:srgbClr val="33AFF7"/>
                </a:solidFill>
                <a:latin typeface="Arial"/>
                <a:ea typeface="Arial"/>
                <a:cs typeface="Arial"/>
                <a:sym typeface="Arial"/>
              </a:rPr>
              <a:t> </a:t>
            </a:r>
          </a:p>
          <a:p>
            <a:pPr marL="306132" marR="0" lvl="0" indent="-306132" algn="l" rtl="0">
              <a:lnSpc>
                <a:spcPct val="100000"/>
              </a:lnSpc>
              <a:spcBef>
                <a:spcPts val="0"/>
              </a:spcBef>
              <a:spcAft>
                <a:spcPts val="0"/>
              </a:spcAft>
              <a:buClr>
                <a:schemeClr val="dk2"/>
              </a:buClr>
              <a:buFont typeface="Arial"/>
              <a:buNone/>
            </a:pPr>
            <a:endParaRPr sz="1800" b="0" i="0" u="none" strike="noStrike" cap="none" dirty="0">
              <a:solidFill>
                <a:srgbClr val="FF8939"/>
              </a:solidFill>
              <a:latin typeface="Arial"/>
              <a:ea typeface="Arial"/>
              <a:cs typeface="Arial"/>
              <a:sym typeface="Arial"/>
            </a:endParaRPr>
          </a:p>
        </p:txBody>
      </p:sp>
      <p:sp>
        <p:nvSpPr>
          <p:cNvPr id="532" name="Shape 532"/>
          <p:cNvSpPr/>
          <p:nvPr/>
        </p:nvSpPr>
        <p:spPr>
          <a:xfrm>
            <a:off x="312569" y="3528255"/>
            <a:ext cx="777899" cy="778200"/>
          </a:xfrm>
          <a:prstGeom prst="ellipse">
            <a:avLst/>
          </a:prstGeom>
          <a:noFill/>
          <a:ln w="28575" cap="flat" cmpd="sng">
            <a:solidFill>
              <a:schemeClr val="dk2"/>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533" name="Shape 533"/>
          <p:cNvSpPr/>
          <p:nvPr/>
        </p:nvSpPr>
        <p:spPr>
          <a:xfrm>
            <a:off x="1239269" y="3528255"/>
            <a:ext cx="984000" cy="778200"/>
          </a:xfrm>
          <a:prstGeom prst="triangle">
            <a:avLst>
              <a:gd name="adj" fmla="val 50000"/>
            </a:avLst>
          </a:prstGeom>
          <a:noFill/>
          <a:ln w="28575" cap="flat" cmpd="sng">
            <a:solidFill>
              <a:schemeClr val="dk2"/>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534" name="Shape 534"/>
          <p:cNvSpPr/>
          <p:nvPr/>
        </p:nvSpPr>
        <p:spPr>
          <a:xfrm>
            <a:off x="2433716" y="3528255"/>
            <a:ext cx="1362599" cy="778200"/>
          </a:xfrm>
          <a:prstGeom prst="rect">
            <a:avLst/>
          </a:prstGeom>
          <a:noFill/>
          <a:ln w="28575" cap="flat" cmpd="sng">
            <a:solidFill>
              <a:schemeClr val="dk2"/>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cxnSp>
        <p:nvCxnSpPr>
          <p:cNvPr id="535" name="Shape 535"/>
          <p:cNvCxnSpPr/>
          <p:nvPr/>
        </p:nvCxnSpPr>
        <p:spPr>
          <a:xfrm rot="-5400000">
            <a:off x="3519529" y="3900478"/>
            <a:ext cx="1383900" cy="0"/>
          </a:xfrm>
          <a:prstGeom prst="straightConnector1">
            <a:avLst/>
          </a:prstGeom>
          <a:noFill/>
          <a:ln w="28575" cap="flat" cmpd="sng">
            <a:solidFill>
              <a:schemeClr val="dk2"/>
            </a:solidFill>
            <a:prstDash val="solid"/>
            <a:round/>
            <a:headEnd type="none" w="med" len="med"/>
            <a:tailEnd type="none" w="med" len="med"/>
          </a:ln>
          <a:effectLst>
            <a:outerShdw blurRad="39999" dist="20000" dir="5400000" rotWithShape="0">
              <a:srgbClr val="000000">
                <a:alpha val="37647"/>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p:nvPr/>
        </p:nvSpPr>
        <p:spPr>
          <a:xfrm>
            <a:off x="0" y="71159"/>
            <a:ext cx="4402665" cy="4199467"/>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FF8939"/>
              </a:solidFill>
              <a:latin typeface="Arial"/>
              <a:ea typeface="Arial"/>
              <a:cs typeface="Arial"/>
              <a:sym typeface="Arial"/>
            </a:endParaRPr>
          </a:p>
        </p:txBody>
      </p:sp>
      <p:sp>
        <p:nvSpPr>
          <p:cNvPr id="542" name="Shape 542"/>
          <p:cNvSpPr txBox="1">
            <a:spLocks noGrp="1"/>
          </p:cNvSpPr>
          <p:nvPr>
            <p:ph type="body" idx="1"/>
          </p:nvPr>
        </p:nvSpPr>
        <p:spPr>
          <a:xfrm>
            <a:off x="4685400" y="1378950"/>
            <a:ext cx="4230000" cy="1726200"/>
          </a:xfrm>
          <a:prstGeom prst="rect">
            <a:avLst/>
          </a:prstGeom>
          <a:noFill/>
          <a:ln>
            <a:noFill/>
          </a:ln>
        </p:spPr>
        <p:txBody>
          <a:bodyPr lIns="81600" tIns="81600" rIns="81600" bIns="81600" anchor="t" anchorCtr="0">
            <a:noAutofit/>
          </a:bodyPr>
          <a:lstStyle/>
          <a:p>
            <a:pPr marL="306132" marR="0" lvl="0" indent="-179132" algn="ctr" rtl="0">
              <a:lnSpc>
                <a:spcPct val="100000"/>
              </a:lnSpc>
              <a:spcBef>
                <a:spcPts val="0"/>
              </a:spcBef>
              <a:spcAft>
                <a:spcPts val="0"/>
              </a:spcAft>
              <a:buClr>
                <a:schemeClr val="lt1"/>
              </a:buClr>
              <a:buSzPct val="25000"/>
              <a:buFont typeface="Arial"/>
              <a:buNone/>
            </a:pPr>
            <a:r>
              <a:rPr lang="en-CA" sz="3200" i="1" u="none" strike="noStrike" cap="none" dirty="0">
                <a:solidFill>
                  <a:srgbClr val="FFFFFF"/>
                </a:solidFill>
                <a:latin typeface="Roboto Mono"/>
                <a:ea typeface="Roboto Mono"/>
                <a:cs typeface="Roboto Mono"/>
                <a:sym typeface="Roboto Mono"/>
              </a:rPr>
              <a:t>Unplugged challenge</a:t>
            </a:r>
            <a:r>
              <a:rPr lang="en-CA" sz="3200" i="0" u="none" strike="noStrike" cap="none" dirty="0">
                <a:solidFill>
                  <a:schemeClr val="lt1"/>
                </a:solidFill>
                <a:latin typeface="Roboto Mono"/>
                <a:ea typeface="Roboto Mono"/>
                <a:cs typeface="Roboto Mono"/>
                <a:sym typeface="Roboto Mono"/>
              </a:rPr>
              <a:t/>
            </a:r>
            <a:br>
              <a:rPr lang="en-CA" sz="3200" i="0" u="none" strike="noStrike" cap="none" dirty="0">
                <a:solidFill>
                  <a:schemeClr val="lt1"/>
                </a:solidFill>
                <a:latin typeface="Roboto Mono"/>
                <a:ea typeface="Roboto Mono"/>
                <a:cs typeface="Roboto Mono"/>
                <a:sym typeface="Roboto Mono"/>
              </a:rPr>
            </a:br>
            <a:r>
              <a:rPr lang="en-CA" sz="3200" i="0" u="none" strike="noStrike" cap="none" dirty="0">
                <a:solidFill>
                  <a:schemeClr val="lt1"/>
                </a:solidFill>
                <a:latin typeface="Roboto Mono"/>
                <a:ea typeface="Roboto Mono"/>
                <a:cs typeface="Roboto Mono"/>
                <a:sym typeface="Roboto Mono"/>
              </a:rPr>
              <a:t/>
            </a:r>
            <a:br>
              <a:rPr lang="en-CA" sz="3200" i="0" u="none" strike="noStrike" cap="none" dirty="0">
                <a:solidFill>
                  <a:schemeClr val="lt1"/>
                </a:solidFill>
                <a:latin typeface="Roboto Mono"/>
                <a:ea typeface="Roboto Mono"/>
                <a:cs typeface="Roboto Mono"/>
                <a:sym typeface="Roboto Mono"/>
              </a:rPr>
            </a:br>
            <a:r>
              <a:rPr lang="en-CA" sz="4300" b="1" i="0" u="none" strike="noStrike" cap="none" dirty="0">
                <a:solidFill>
                  <a:schemeClr val="lt1"/>
                </a:solidFill>
                <a:latin typeface="Roboto Mono"/>
                <a:ea typeface="Roboto Mono"/>
                <a:cs typeface="Roboto Mono"/>
                <a:sym typeface="Roboto Mono"/>
              </a:rPr>
              <a:t>READY?</a:t>
            </a:r>
          </a:p>
        </p:txBody>
      </p:sp>
      <p:sp>
        <p:nvSpPr>
          <p:cNvPr id="543" name="Shape 543"/>
          <p:cNvSpPr/>
          <p:nvPr/>
        </p:nvSpPr>
        <p:spPr>
          <a:xfrm>
            <a:off x="236383" y="987208"/>
            <a:ext cx="4183217" cy="3108542"/>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CA" sz="2900" i="0" u="none" strike="noStrike" cap="none" dirty="0">
                <a:solidFill>
                  <a:schemeClr val="dk1"/>
                </a:solidFill>
                <a:latin typeface="Roboto Mono"/>
                <a:ea typeface="Roboto Mono"/>
                <a:cs typeface="Roboto Mono"/>
                <a:sym typeface="Roboto Mono"/>
              </a:rPr>
              <a:t>Everyone ready?</a:t>
            </a:r>
          </a:p>
          <a:p>
            <a:pPr marL="0" marR="0" lvl="0" indent="0" algn="ctr" rtl="0">
              <a:lnSpc>
                <a:spcPct val="100000"/>
              </a:lnSpc>
              <a:spcBef>
                <a:spcPts val="0"/>
              </a:spcBef>
              <a:spcAft>
                <a:spcPts val="0"/>
              </a:spcAft>
              <a:buClr>
                <a:srgbClr val="000000"/>
              </a:buClr>
              <a:buFont typeface="Arial"/>
              <a:buNone/>
            </a:pPr>
            <a:endParaRPr sz="2900" i="0" u="none" strike="noStrike" cap="none" dirty="0">
              <a:solidFill>
                <a:schemeClr val="dk1"/>
              </a:solidFill>
              <a:latin typeface="Roboto Mono"/>
              <a:ea typeface="Roboto Mono"/>
              <a:cs typeface="Roboto Mono"/>
              <a:sym typeface="Roboto Mono"/>
            </a:endParaRPr>
          </a:p>
          <a:p>
            <a:pPr marL="0" marR="0" lvl="0" indent="0" algn="ctr" rtl="0">
              <a:lnSpc>
                <a:spcPct val="100000"/>
              </a:lnSpc>
              <a:spcBef>
                <a:spcPts val="0"/>
              </a:spcBef>
              <a:spcAft>
                <a:spcPts val="0"/>
              </a:spcAft>
              <a:buClr>
                <a:srgbClr val="FF8939"/>
              </a:buClr>
              <a:buSzPct val="25000"/>
              <a:buFont typeface="Arial"/>
              <a:buNone/>
            </a:pPr>
            <a:r>
              <a:rPr lang="en-CA" sz="3800" b="1" i="0" u="none" strike="noStrike" cap="none" dirty="0">
                <a:solidFill>
                  <a:srgbClr val="FF8939"/>
                </a:solidFill>
                <a:latin typeface="Roboto Mono"/>
                <a:ea typeface="Roboto Mono"/>
                <a:cs typeface="Roboto Mono"/>
                <a:sym typeface="Roboto Mono"/>
              </a:rPr>
              <a:t>Computers </a:t>
            </a:r>
          </a:p>
          <a:p>
            <a:pPr marL="0" marR="0" lvl="0" indent="0" algn="ctr" rtl="0">
              <a:lnSpc>
                <a:spcPct val="100000"/>
              </a:lnSpc>
              <a:spcBef>
                <a:spcPts val="0"/>
              </a:spcBef>
              <a:spcAft>
                <a:spcPts val="0"/>
              </a:spcAft>
              <a:buClr>
                <a:srgbClr val="FF8939"/>
              </a:buClr>
              <a:buSzPct val="25000"/>
              <a:buFont typeface="Arial"/>
              <a:buNone/>
            </a:pPr>
            <a:r>
              <a:rPr lang="en-CA" sz="3800" i="0" u="none" strike="noStrike" cap="none" dirty="0">
                <a:solidFill>
                  <a:srgbClr val="FF8939"/>
                </a:solidFill>
                <a:latin typeface="Roboto Mono"/>
                <a:ea typeface="Roboto Mono"/>
                <a:cs typeface="Roboto Mono"/>
                <a:sym typeface="Roboto Mono"/>
              </a:rPr>
              <a:t>close your eyes!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p:nvPr/>
        </p:nvSpPr>
        <p:spPr>
          <a:xfrm>
            <a:off x="0" y="71159"/>
            <a:ext cx="4402665" cy="4199467"/>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FF8939"/>
              </a:solidFill>
              <a:latin typeface="Arial"/>
              <a:ea typeface="Arial"/>
              <a:cs typeface="Arial"/>
              <a:sym typeface="Arial"/>
            </a:endParaRPr>
          </a:p>
        </p:txBody>
      </p:sp>
      <p:sp>
        <p:nvSpPr>
          <p:cNvPr id="550" name="Shape 550"/>
          <p:cNvSpPr txBox="1">
            <a:spLocks noGrp="1"/>
          </p:cNvSpPr>
          <p:nvPr>
            <p:ph type="body" idx="1"/>
          </p:nvPr>
        </p:nvSpPr>
        <p:spPr>
          <a:xfrm>
            <a:off x="4591439" y="71158"/>
            <a:ext cx="4403831" cy="4849208"/>
          </a:xfrm>
          <a:prstGeom prst="rect">
            <a:avLst/>
          </a:prstGeom>
          <a:noFill/>
          <a:ln>
            <a:noFill/>
          </a:ln>
        </p:spPr>
        <p:txBody>
          <a:bodyPr lIns="81600" tIns="81600" rIns="81600" bIns="81600" anchor="t" anchorCtr="0">
            <a:noAutofit/>
          </a:bodyPr>
          <a:lstStyle/>
          <a:p>
            <a:pPr marL="0" marR="0" lvl="0" indent="0" algn="ctr" rtl="0">
              <a:lnSpc>
                <a:spcPct val="150000"/>
              </a:lnSpc>
              <a:spcBef>
                <a:spcPts val="0"/>
              </a:spcBef>
              <a:spcAft>
                <a:spcPts val="0"/>
              </a:spcAft>
              <a:buClr>
                <a:schemeClr val="lt1"/>
              </a:buClr>
              <a:buSzPct val="25000"/>
              <a:buFont typeface="Arial"/>
              <a:buNone/>
            </a:pPr>
            <a:r>
              <a:rPr lang="en-CA" sz="3800" b="1" i="0" u="none" strike="noStrike" cap="none" dirty="0">
                <a:solidFill>
                  <a:schemeClr val="lt1"/>
                </a:solidFill>
                <a:latin typeface="Roboto Mono"/>
                <a:ea typeface="Roboto Mono"/>
                <a:cs typeface="Roboto Mono"/>
                <a:sym typeface="Roboto Mono"/>
              </a:rPr>
              <a:t>Programmers</a:t>
            </a:r>
            <a:r>
              <a:rPr lang="en-CA" sz="4000" i="0" u="none" strike="noStrike" cap="none" dirty="0">
                <a:solidFill>
                  <a:schemeClr val="lt1"/>
                </a:solidFill>
                <a:latin typeface="Roboto Mono"/>
                <a:ea typeface="Roboto Mono"/>
                <a:cs typeface="Roboto Mono"/>
                <a:sym typeface="Roboto Mono"/>
              </a:rPr>
              <a:t> </a:t>
            </a:r>
            <a:r>
              <a:rPr lang="en-CA" sz="2700" i="0" u="none" strike="noStrike" cap="none" dirty="0">
                <a:solidFill>
                  <a:schemeClr val="lt1"/>
                </a:solidFill>
                <a:latin typeface="Roboto Mono"/>
                <a:ea typeface="Roboto Mono"/>
                <a:cs typeface="Roboto Mono"/>
                <a:sym typeface="Roboto Mono"/>
              </a:rPr>
              <a:t>Only use basic shapes</a:t>
            </a:r>
            <a:r>
              <a:rPr lang="en-CA" sz="3500" i="0" u="none" strike="noStrike" cap="none" dirty="0">
                <a:solidFill>
                  <a:schemeClr val="lt1"/>
                </a:solidFill>
                <a:latin typeface="Roboto Mono"/>
                <a:ea typeface="Roboto Mono"/>
                <a:cs typeface="Roboto Mono"/>
                <a:sym typeface="Roboto Mono"/>
              </a:rPr>
              <a:t/>
            </a:r>
            <a:br>
              <a:rPr lang="en-CA" sz="3500" i="0" u="none" strike="noStrike" cap="none" dirty="0">
                <a:solidFill>
                  <a:schemeClr val="lt1"/>
                </a:solidFill>
                <a:latin typeface="Roboto Mono"/>
                <a:ea typeface="Roboto Mono"/>
                <a:cs typeface="Roboto Mono"/>
                <a:sym typeface="Roboto Mono"/>
              </a:rPr>
            </a:br>
            <a:endParaRPr lang="en-CA" sz="35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964"/>
              </a:spcBef>
              <a:spcAft>
                <a:spcPts val="0"/>
              </a:spcAft>
              <a:buClr>
                <a:schemeClr val="lt1"/>
              </a:buClr>
              <a:buSzPct val="25000"/>
              <a:buFont typeface="Arial"/>
              <a:buNone/>
            </a:pPr>
            <a:endParaRPr sz="3500" b="1" i="0" u="none" strike="noStrike" cap="none" dirty="0">
              <a:solidFill>
                <a:srgbClr val="FFFFFF"/>
              </a:solidFill>
              <a:latin typeface="Roboto Mono"/>
              <a:ea typeface="Roboto Mono"/>
              <a:cs typeface="Roboto Mono"/>
              <a:sym typeface="Roboto Mono"/>
            </a:endParaRPr>
          </a:p>
          <a:p>
            <a:pPr marL="0" marR="0" lvl="0" indent="0" algn="ctr" rtl="0">
              <a:lnSpc>
                <a:spcPct val="100000"/>
              </a:lnSpc>
              <a:spcBef>
                <a:spcPts val="964"/>
              </a:spcBef>
              <a:spcAft>
                <a:spcPts val="0"/>
              </a:spcAft>
              <a:buClr>
                <a:schemeClr val="lt1"/>
              </a:buClr>
              <a:buSzPct val="25000"/>
              <a:buFont typeface="Arial"/>
              <a:buNone/>
            </a:pPr>
            <a:r>
              <a:rPr lang="en-CA" sz="3200" b="1" i="0" u="none" strike="noStrike" cap="none" dirty="0">
                <a:solidFill>
                  <a:srgbClr val="FFFFFF"/>
                </a:solidFill>
                <a:latin typeface="Roboto Mono"/>
                <a:ea typeface="Roboto Mono"/>
                <a:cs typeface="Roboto Mono"/>
                <a:sym typeface="Roboto Mono"/>
              </a:rPr>
              <a:t>Hands off !</a:t>
            </a:r>
          </a:p>
        </p:txBody>
      </p:sp>
      <p:pic>
        <p:nvPicPr>
          <p:cNvPr id="551" name="Shape 551" descr="locomotive.png"/>
          <p:cNvPicPr preferRelativeResize="0"/>
          <p:nvPr/>
        </p:nvPicPr>
        <p:blipFill rotWithShape="1">
          <a:blip r:embed="rId3">
            <a:alphaModFix/>
          </a:blip>
          <a:srcRect/>
          <a:stretch/>
        </p:blipFill>
        <p:spPr>
          <a:xfrm>
            <a:off x="209978" y="1132370"/>
            <a:ext cx="4038598" cy="2019298"/>
          </a:xfrm>
          <a:prstGeom prst="rect">
            <a:avLst/>
          </a:prstGeom>
          <a:noFill/>
          <a:ln>
            <a:noFill/>
          </a:ln>
        </p:spPr>
      </p:pic>
      <p:sp>
        <p:nvSpPr>
          <p:cNvPr id="552" name="Shape 552"/>
          <p:cNvSpPr/>
          <p:nvPr/>
        </p:nvSpPr>
        <p:spPr>
          <a:xfrm>
            <a:off x="4930955" y="2613607"/>
            <a:ext cx="1155600" cy="766800"/>
          </a:xfrm>
          <a:prstGeom prst="rect">
            <a:avLst/>
          </a:prstGeom>
          <a:solidFill>
            <a:schemeClr val="lt1"/>
          </a:solidFill>
          <a:ln w="9525" cap="flat" cmpd="sng">
            <a:solidFill>
              <a:schemeClr val="dk1"/>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553" name="Shape 553"/>
          <p:cNvSpPr/>
          <p:nvPr/>
        </p:nvSpPr>
        <p:spPr>
          <a:xfrm>
            <a:off x="6566978" y="2613607"/>
            <a:ext cx="880800" cy="766800"/>
          </a:xfrm>
          <a:prstGeom prst="triangle">
            <a:avLst>
              <a:gd name="adj" fmla="val 50000"/>
            </a:avLst>
          </a:prstGeom>
          <a:solidFill>
            <a:schemeClr val="lt1"/>
          </a:solidFill>
          <a:ln w="9525" cap="flat" cmpd="sng">
            <a:solidFill>
              <a:srgbClr val="147EB4"/>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554" name="Shape 554"/>
          <p:cNvSpPr/>
          <p:nvPr/>
        </p:nvSpPr>
        <p:spPr>
          <a:xfrm>
            <a:off x="7916982" y="2613607"/>
            <a:ext cx="766500" cy="766800"/>
          </a:xfrm>
          <a:prstGeom prst="ellipse">
            <a:avLst/>
          </a:prstGeom>
          <a:solidFill>
            <a:schemeClr val="lt1"/>
          </a:solidFill>
          <a:ln w="9525" cap="flat" cmpd="sng">
            <a:solidFill>
              <a:srgbClr val="147EB4"/>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p:nvPr/>
        </p:nvSpPr>
        <p:spPr>
          <a:xfrm>
            <a:off x="0" y="71159"/>
            <a:ext cx="4402665" cy="4199467"/>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FF8939"/>
              </a:solidFill>
              <a:latin typeface="Arial"/>
              <a:ea typeface="Arial"/>
              <a:cs typeface="Arial"/>
              <a:sym typeface="Arial"/>
            </a:endParaRPr>
          </a:p>
        </p:txBody>
      </p:sp>
      <p:sp>
        <p:nvSpPr>
          <p:cNvPr id="561" name="Shape 561"/>
          <p:cNvSpPr txBox="1">
            <a:spLocks noGrp="1"/>
          </p:cNvSpPr>
          <p:nvPr>
            <p:ph type="body" idx="1"/>
          </p:nvPr>
        </p:nvSpPr>
        <p:spPr>
          <a:xfrm>
            <a:off x="4777891" y="1354950"/>
            <a:ext cx="4025700" cy="3807600"/>
          </a:xfrm>
          <a:prstGeom prst="rect">
            <a:avLst/>
          </a:prstGeom>
          <a:no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200" i="1" u="none" strike="noStrike" cap="none" dirty="0">
                <a:solidFill>
                  <a:srgbClr val="FFFFFF"/>
                </a:solidFill>
                <a:latin typeface="Roboto Mono"/>
                <a:ea typeface="Roboto Mono"/>
                <a:cs typeface="Roboto Mono"/>
                <a:sym typeface="Roboto Mono"/>
              </a:rPr>
              <a:t>Unplugged</a:t>
            </a:r>
          </a:p>
          <a:p>
            <a:pPr marL="0" marR="0" lvl="0" indent="0" algn="ctr" rtl="0">
              <a:lnSpc>
                <a:spcPct val="100000"/>
              </a:lnSpc>
              <a:spcBef>
                <a:spcPts val="0"/>
              </a:spcBef>
              <a:spcAft>
                <a:spcPts val="0"/>
              </a:spcAft>
              <a:buClr>
                <a:schemeClr val="lt1"/>
              </a:buClr>
              <a:buSzPct val="25000"/>
              <a:buFont typeface="Arial"/>
              <a:buNone/>
            </a:pPr>
            <a:r>
              <a:rPr lang="en-CA" sz="3200" i="1" u="none" strike="noStrike" cap="none" dirty="0">
                <a:solidFill>
                  <a:srgbClr val="FFFFFF"/>
                </a:solidFill>
                <a:latin typeface="Roboto Mono"/>
                <a:ea typeface="Roboto Mono"/>
                <a:cs typeface="Roboto Mono"/>
                <a:sym typeface="Roboto Mono"/>
              </a:rPr>
              <a:t>challenge</a:t>
            </a:r>
            <a:r>
              <a:rPr lang="en-CA" sz="3200" i="0" u="none" strike="noStrike" cap="none" dirty="0">
                <a:solidFill>
                  <a:schemeClr val="lt1"/>
                </a:solidFill>
                <a:latin typeface="Roboto Mono"/>
                <a:ea typeface="Roboto Mono"/>
                <a:cs typeface="Roboto Mono"/>
                <a:sym typeface="Roboto Mono"/>
              </a:rPr>
              <a:t/>
            </a:r>
            <a:br>
              <a:rPr lang="en-CA" sz="3200" i="0" u="none" strike="noStrike" cap="none" dirty="0">
                <a:solidFill>
                  <a:schemeClr val="lt1"/>
                </a:solidFill>
                <a:latin typeface="Roboto Mono"/>
                <a:ea typeface="Roboto Mono"/>
                <a:cs typeface="Roboto Mono"/>
                <a:sym typeface="Roboto Mono"/>
              </a:rPr>
            </a:br>
            <a:r>
              <a:rPr lang="en-CA" sz="3200" i="0" u="none" strike="noStrike" cap="none" dirty="0">
                <a:solidFill>
                  <a:schemeClr val="lt1"/>
                </a:solidFill>
                <a:latin typeface="Roboto Mono"/>
                <a:ea typeface="Roboto Mono"/>
                <a:cs typeface="Roboto Mono"/>
                <a:sym typeface="Roboto Mono"/>
              </a:rPr>
              <a:t/>
            </a:r>
            <a:br>
              <a:rPr lang="en-CA" sz="3200" i="0" u="none" strike="noStrike" cap="none" dirty="0">
                <a:solidFill>
                  <a:schemeClr val="lt1"/>
                </a:solidFill>
                <a:latin typeface="Roboto Mono"/>
                <a:ea typeface="Roboto Mono"/>
                <a:cs typeface="Roboto Mono"/>
                <a:sym typeface="Roboto Mono"/>
              </a:rPr>
            </a:br>
            <a:r>
              <a:rPr lang="en-CA" sz="3200" b="1" i="0" u="none" strike="noStrike" cap="none" dirty="0">
                <a:solidFill>
                  <a:schemeClr val="lt1"/>
                </a:solidFill>
                <a:latin typeface="Roboto Mono"/>
                <a:ea typeface="Roboto Mono"/>
                <a:cs typeface="Roboto Mono"/>
                <a:sym typeface="Roboto Mono"/>
              </a:rPr>
              <a:t>SET…</a:t>
            </a:r>
          </a:p>
          <a:p>
            <a:pPr marL="0" marR="0" lvl="0" indent="0" algn="ctr" rtl="0">
              <a:lnSpc>
                <a:spcPct val="150000"/>
              </a:lnSpc>
              <a:spcBef>
                <a:spcPts val="428"/>
              </a:spcBef>
              <a:spcAft>
                <a:spcPts val="0"/>
              </a:spcAft>
              <a:buClr>
                <a:schemeClr val="lt1"/>
              </a:buClr>
              <a:buSzPct val="25000"/>
              <a:buFont typeface="Arial"/>
              <a:buNone/>
            </a:pPr>
            <a:endParaRPr sz="3200" b="0" i="0" u="none" strike="noStrike" cap="none" dirty="0">
              <a:solidFill>
                <a:schemeClr val="dk1"/>
              </a:solidFill>
              <a:latin typeface="Arial"/>
              <a:ea typeface="Arial"/>
              <a:cs typeface="Arial"/>
              <a:sym typeface="Arial"/>
            </a:endParaRPr>
          </a:p>
        </p:txBody>
      </p:sp>
      <p:sp>
        <p:nvSpPr>
          <p:cNvPr id="562" name="Shape 562"/>
          <p:cNvSpPr/>
          <p:nvPr/>
        </p:nvSpPr>
        <p:spPr>
          <a:xfrm>
            <a:off x="76200" y="1089750"/>
            <a:ext cx="4402800" cy="35394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2400" b="1" i="0" u="none" strike="noStrike" cap="none" dirty="0">
                <a:solidFill>
                  <a:schemeClr val="dk1"/>
                </a:solidFill>
                <a:latin typeface="Roboto Mono"/>
                <a:ea typeface="Roboto Mono"/>
                <a:cs typeface="Roboto Mono"/>
                <a:sym typeface="Roboto Mono"/>
              </a:rPr>
              <a:t>Computers </a:t>
            </a:r>
          </a:p>
          <a:p>
            <a:pPr marL="0" marR="0" lvl="0" indent="0" algn="ctr" rtl="0">
              <a:lnSpc>
                <a:spcPct val="100000"/>
              </a:lnSpc>
              <a:spcBef>
                <a:spcPts val="0"/>
              </a:spcBef>
              <a:spcAft>
                <a:spcPts val="0"/>
              </a:spcAft>
              <a:buClr>
                <a:schemeClr val="dk2"/>
              </a:buClr>
              <a:buSzPct val="25000"/>
              <a:buFont typeface="Arial"/>
              <a:buNone/>
            </a:pPr>
            <a:r>
              <a:rPr lang="en-CA" sz="2400" i="0" u="none" strike="noStrike" cap="none" dirty="0">
                <a:solidFill>
                  <a:schemeClr val="dk2"/>
                </a:solidFill>
                <a:latin typeface="Roboto Mono"/>
                <a:ea typeface="Roboto Mono"/>
                <a:cs typeface="Roboto Mono"/>
                <a:sym typeface="Roboto Mono"/>
              </a:rPr>
              <a:t>open your eyes!</a:t>
            </a:r>
          </a:p>
          <a:p>
            <a:pPr marL="0" marR="0" lvl="0" indent="0" algn="ctr" rtl="0">
              <a:lnSpc>
                <a:spcPct val="100000"/>
              </a:lnSpc>
              <a:spcBef>
                <a:spcPts val="0"/>
              </a:spcBef>
              <a:spcAft>
                <a:spcPts val="0"/>
              </a:spcAft>
              <a:buClr>
                <a:srgbClr val="000000"/>
              </a:buClr>
              <a:buFont typeface="Arial"/>
              <a:buNone/>
            </a:pPr>
            <a:endParaRPr sz="2400" i="0" u="none" strike="noStrike" cap="none" dirty="0">
              <a:solidFill>
                <a:schemeClr val="dk2"/>
              </a:solidFill>
              <a:latin typeface="Roboto Mono"/>
              <a:ea typeface="Roboto Mono"/>
              <a:cs typeface="Roboto Mono"/>
              <a:sym typeface="Roboto Mono"/>
            </a:endParaRPr>
          </a:p>
          <a:p>
            <a:pPr marL="0" marR="0" lvl="0" indent="6350" algn="ctr" rtl="0">
              <a:lnSpc>
                <a:spcPct val="100000"/>
              </a:lnSpc>
              <a:spcBef>
                <a:spcPts val="0"/>
              </a:spcBef>
              <a:spcAft>
                <a:spcPts val="0"/>
              </a:spcAft>
              <a:buClr>
                <a:schemeClr val="dk2"/>
              </a:buClr>
              <a:buSzPct val="100000"/>
              <a:buFont typeface="Roboto Mono"/>
              <a:buChar char="•"/>
            </a:pPr>
            <a:r>
              <a:rPr lang="en-CA" sz="2200" i="0" u="none" strike="noStrike" cap="none" dirty="0">
                <a:solidFill>
                  <a:schemeClr val="dk2"/>
                </a:solidFill>
                <a:latin typeface="Roboto Mono"/>
                <a:ea typeface="Roboto Mono"/>
                <a:cs typeface="Roboto Mono"/>
                <a:sym typeface="Roboto Mono"/>
              </a:rPr>
              <a:t> draw exactly what the programmer tells you</a:t>
            </a:r>
            <a:br>
              <a:rPr lang="en-CA" sz="2200" i="0" u="none" strike="noStrike" cap="none" dirty="0">
                <a:solidFill>
                  <a:schemeClr val="dk2"/>
                </a:solidFill>
                <a:latin typeface="Roboto Mono"/>
                <a:ea typeface="Roboto Mono"/>
                <a:cs typeface="Roboto Mono"/>
                <a:sym typeface="Roboto Mono"/>
              </a:rPr>
            </a:br>
            <a:r>
              <a:rPr lang="en-CA" sz="2200" i="0" u="none" strike="noStrike" cap="none" dirty="0">
                <a:solidFill>
                  <a:schemeClr val="dk2"/>
                </a:solidFill>
                <a:latin typeface="Roboto Mono"/>
                <a:ea typeface="Roboto Mono"/>
                <a:cs typeface="Roboto Mono"/>
                <a:sym typeface="Roboto Mono"/>
              </a:rPr>
              <a:t> </a:t>
            </a:r>
          </a:p>
          <a:p>
            <a:pPr marL="0" marR="0" lvl="0" indent="6350" algn="ctr" rtl="0">
              <a:lnSpc>
                <a:spcPct val="100000"/>
              </a:lnSpc>
              <a:spcBef>
                <a:spcPts val="0"/>
              </a:spcBef>
              <a:spcAft>
                <a:spcPts val="0"/>
              </a:spcAft>
              <a:buClr>
                <a:schemeClr val="dk2"/>
              </a:buClr>
              <a:buSzPct val="100000"/>
              <a:buFont typeface="Roboto Mono"/>
              <a:buChar char="•"/>
            </a:pPr>
            <a:r>
              <a:rPr lang="en-CA" sz="2200" i="0" u="none" strike="noStrike" cap="none" dirty="0">
                <a:solidFill>
                  <a:schemeClr val="dk2"/>
                </a:solidFill>
                <a:latin typeface="Roboto Mono"/>
                <a:ea typeface="Roboto Mono"/>
                <a:cs typeface="Roboto Mono"/>
                <a:sym typeface="Roboto Mono"/>
              </a:rPr>
              <a:t> you remain silent!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2438400" y="1657350"/>
            <a:ext cx="4311350" cy="1767600"/>
          </a:xfrm>
          <a:prstGeom prst="rect">
            <a:avLst/>
          </a:prstGeom>
          <a:solidFill>
            <a:schemeClr val="lt1"/>
          </a:solid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CA" sz="10300" b="1" i="0" u="none" strike="noStrike" cap="none" dirty="0">
                <a:solidFill>
                  <a:schemeClr val="dk2"/>
                </a:solidFill>
                <a:latin typeface="Roboto Mono"/>
                <a:ea typeface="Roboto Mono"/>
                <a:cs typeface="Roboto Mono"/>
                <a:sym typeface="Roboto Mono"/>
              </a:rPr>
              <a:t>GO!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flipH="1">
            <a:off x="567831" y="261925"/>
            <a:ext cx="4339200" cy="873600"/>
          </a:xfrm>
          <a:prstGeom prst="rect">
            <a:avLst/>
          </a:prstGeom>
          <a:solidFill>
            <a:schemeClr val="dk1"/>
          </a:solidFill>
          <a:ln>
            <a:noFill/>
          </a:ln>
          <a:effectLst>
            <a:outerShdw blurRad="50799" dist="38100" dir="2700000" algn="tl" rotWithShape="0">
              <a:srgbClr val="000000">
                <a:alpha val="42745"/>
              </a:srgbClr>
            </a:outerShdw>
          </a:effectLst>
        </p:spPr>
        <p:txBody>
          <a:bodyPr lIns="81600" tIns="40800" rIns="81600" bIns="408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CA" sz="3000" i="0" u="none" strike="noStrike" cap="none">
                <a:solidFill>
                  <a:schemeClr val="lt1"/>
                </a:solidFill>
                <a:latin typeface="Roboto Mono"/>
                <a:ea typeface="Roboto Mono"/>
                <a:cs typeface="Roboto Mono"/>
                <a:sym typeface="Roboto Mono"/>
              </a:rPr>
              <a:t>Inspire &amp; Empower</a:t>
            </a:r>
          </a:p>
        </p:txBody>
      </p:sp>
      <p:sp>
        <p:nvSpPr>
          <p:cNvPr id="418" name="Shape 418"/>
          <p:cNvSpPr/>
          <p:nvPr/>
        </p:nvSpPr>
        <p:spPr>
          <a:xfrm flipH="1">
            <a:off x="568012" y="1248275"/>
            <a:ext cx="5486100" cy="873600"/>
          </a:xfrm>
          <a:prstGeom prst="rect">
            <a:avLst/>
          </a:prstGeom>
          <a:solidFill>
            <a:schemeClr val="dk1"/>
          </a:solidFill>
          <a:ln>
            <a:noFill/>
          </a:ln>
          <a:effectLst>
            <a:outerShdw blurRad="50799" dist="38100" dir="2700000" algn="tl" rotWithShape="0">
              <a:srgbClr val="000000">
                <a:alpha val="42745"/>
              </a:srgbClr>
            </a:outerShdw>
          </a:effectLst>
        </p:spPr>
        <p:txBody>
          <a:bodyPr lIns="81600" tIns="40800" rIns="81600" bIns="408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CA" sz="3000" i="0" u="none" strike="noStrike" cap="none">
                <a:solidFill>
                  <a:schemeClr val="lt1"/>
                </a:solidFill>
                <a:latin typeface="Roboto Mono"/>
                <a:ea typeface="Roboto Mono"/>
                <a:cs typeface="Roboto Mono"/>
                <a:sym typeface="Roboto Mono"/>
              </a:rPr>
              <a:t>Canadian Children with</a:t>
            </a:r>
          </a:p>
        </p:txBody>
      </p:sp>
      <p:sp>
        <p:nvSpPr>
          <p:cNvPr id="419" name="Shape 419"/>
          <p:cNvSpPr/>
          <p:nvPr/>
        </p:nvSpPr>
        <p:spPr>
          <a:xfrm>
            <a:off x="567666" y="2379206"/>
            <a:ext cx="6117299" cy="1754398"/>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chemeClr val="dk1"/>
              </a:buClr>
              <a:buFont typeface="Arial"/>
              <a:buNone/>
            </a:pPr>
            <a:r>
              <a:rPr lang="en-CA" i="0" u="none" strike="noStrike" cap="none">
                <a:solidFill>
                  <a:schemeClr val="dk1"/>
                </a:solidFill>
                <a:latin typeface="Roboto Mono"/>
                <a:ea typeface="Roboto Mono"/>
                <a:cs typeface="Roboto Mono"/>
                <a:sym typeface="Roboto Mono"/>
              </a:rPr>
              <a:t>We are a Canadian not for profit organization dedicated to </a:t>
            </a:r>
            <a:r>
              <a:rPr lang="en-CA" i="0" u="none" strike="noStrike" cap="none">
                <a:solidFill>
                  <a:schemeClr val="dk2"/>
                </a:solidFill>
                <a:latin typeface="Roboto Mono"/>
                <a:ea typeface="Roboto Mono"/>
                <a:cs typeface="Roboto Mono"/>
                <a:sym typeface="Roboto Mono"/>
              </a:rPr>
              <a:t>empowering</a:t>
            </a:r>
            <a:r>
              <a:rPr lang="en-CA" b="1" i="0" u="none" strike="noStrike" cap="none">
                <a:solidFill>
                  <a:schemeClr val="dk1"/>
                </a:solidFill>
                <a:latin typeface="Roboto Mono"/>
                <a:ea typeface="Roboto Mono"/>
                <a:cs typeface="Roboto Mono"/>
                <a:sym typeface="Roboto Mono"/>
              </a:rPr>
              <a:t> </a:t>
            </a:r>
            <a:r>
              <a:rPr lang="en-CA" i="0" u="none" strike="noStrike" cap="none">
                <a:solidFill>
                  <a:schemeClr val="dk1"/>
                </a:solidFill>
                <a:latin typeface="Roboto Mono"/>
                <a:ea typeface="Roboto Mono"/>
                <a:cs typeface="Roboto Mono"/>
                <a:sym typeface="Roboto Mono"/>
              </a:rPr>
              <a:t>kids, teachers and parents with the skills we all need to thrive in a technology driven society. </a:t>
            </a:r>
          </a:p>
          <a:p>
            <a:pPr marL="0" marR="0" lvl="0" indent="0" algn="l" rtl="0">
              <a:lnSpc>
                <a:spcPct val="100000"/>
              </a:lnSpc>
              <a:spcBef>
                <a:spcPts val="0"/>
              </a:spcBef>
              <a:spcAft>
                <a:spcPts val="0"/>
              </a:spcAft>
              <a:buClr>
                <a:srgbClr val="000000"/>
              </a:buClr>
              <a:buFont typeface="Arial"/>
              <a:buNone/>
            </a:pPr>
            <a:endParaRPr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Font typeface="Arial"/>
              <a:buNone/>
            </a:pPr>
            <a:r>
              <a:rPr lang="en-CA" i="0" u="none" strike="noStrike" cap="none">
                <a:solidFill>
                  <a:schemeClr val="dk1"/>
                </a:solidFill>
                <a:latin typeface="Roboto Mono"/>
                <a:ea typeface="Roboto Mono"/>
                <a:cs typeface="Roboto Mono"/>
                <a:sym typeface="Roboto Mono"/>
              </a:rPr>
              <a:t>By teaching kids how to </a:t>
            </a:r>
            <a:r>
              <a:rPr lang="en-CA" i="0" u="none" strike="noStrike" cap="none">
                <a:solidFill>
                  <a:schemeClr val="dk2"/>
                </a:solidFill>
                <a:latin typeface="Roboto Mono"/>
                <a:ea typeface="Roboto Mono"/>
                <a:cs typeface="Roboto Mono"/>
                <a:sym typeface="Roboto Mono"/>
              </a:rPr>
              <a:t>code</a:t>
            </a:r>
            <a:r>
              <a:rPr lang="en-CA" i="0" u="none" strike="noStrike" cap="none">
                <a:solidFill>
                  <a:schemeClr val="dk1"/>
                </a:solidFill>
                <a:latin typeface="Roboto Mono"/>
                <a:ea typeface="Roboto Mono"/>
                <a:cs typeface="Roboto Mono"/>
                <a:sym typeface="Roboto Mono"/>
              </a:rPr>
              <a:t> we teach them how </a:t>
            </a:r>
          </a:p>
          <a:p>
            <a:pPr marL="0" marR="0" lvl="0" indent="0" algn="l" rtl="0">
              <a:lnSpc>
                <a:spcPct val="100000"/>
              </a:lnSpc>
              <a:spcBef>
                <a:spcPts val="0"/>
              </a:spcBef>
              <a:spcAft>
                <a:spcPts val="0"/>
              </a:spcAft>
              <a:buClr>
                <a:schemeClr val="dk1"/>
              </a:buClr>
              <a:buFont typeface="Arial"/>
              <a:buNone/>
            </a:pPr>
            <a:r>
              <a:rPr lang="en-CA" i="0" u="none" strike="noStrike" cap="none">
                <a:solidFill>
                  <a:schemeClr val="dk1"/>
                </a:solidFill>
                <a:latin typeface="Roboto Mono"/>
                <a:ea typeface="Roboto Mono"/>
                <a:cs typeface="Roboto Mono"/>
                <a:sym typeface="Roboto Mono"/>
              </a:rPr>
              <a:t>to be better thinkers and better creators in a </a:t>
            </a:r>
          </a:p>
          <a:p>
            <a:pPr marL="0" marR="0" lvl="0" indent="0" algn="l" rtl="0">
              <a:lnSpc>
                <a:spcPct val="100000"/>
              </a:lnSpc>
              <a:spcBef>
                <a:spcPts val="0"/>
              </a:spcBef>
              <a:spcAft>
                <a:spcPts val="0"/>
              </a:spcAft>
              <a:buClr>
                <a:schemeClr val="dk1"/>
              </a:buClr>
              <a:buFont typeface="Arial"/>
              <a:buNone/>
            </a:pPr>
            <a:r>
              <a:rPr lang="en-CA" i="0" u="none" strike="noStrike" cap="none">
                <a:solidFill>
                  <a:schemeClr val="dk1"/>
                </a:solidFill>
                <a:latin typeface="Roboto Mono"/>
                <a:ea typeface="Roboto Mono"/>
                <a:cs typeface="Roboto Mono"/>
                <a:sym typeface="Roboto Mono"/>
              </a:rPr>
              <a:t>digital world.</a:t>
            </a:r>
          </a:p>
        </p:txBody>
      </p:sp>
      <p:sp>
        <p:nvSpPr>
          <p:cNvPr id="420" name="Shape 420"/>
          <p:cNvSpPr/>
          <p:nvPr/>
        </p:nvSpPr>
        <p:spPr>
          <a:xfrm>
            <a:off x="6186396" y="1248282"/>
            <a:ext cx="1923600" cy="873600"/>
          </a:xfrm>
          <a:prstGeom prst="rect">
            <a:avLst/>
          </a:prstGeom>
          <a:noFill/>
          <a:ln w="3810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421" name="Shape 421"/>
          <p:cNvSpPr txBox="1"/>
          <p:nvPr/>
        </p:nvSpPr>
        <p:spPr>
          <a:xfrm>
            <a:off x="6475417" y="1352383"/>
            <a:ext cx="1610099" cy="7695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CA" sz="3600" i="0" u="none" strike="noStrike" cap="none">
                <a:solidFill>
                  <a:schemeClr val="dk2"/>
                </a:solidFill>
                <a:latin typeface="Roboto Mono"/>
                <a:ea typeface="Roboto Mono"/>
                <a:cs typeface="Roboto Mono"/>
                <a:sym typeface="Roboto Mono"/>
              </a:rPr>
              <a:t>CODE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p:nvPr/>
        </p:nvSpPr>
        <p:spPr>
          <a:xfrm flipH="1">
            <a:off x="1078405" y="1657350"/>
            <a:ext cx="7109460" cy="1616007"/>
          </a:xfrm>
          <a:prstGeom prst="rect">
            <a:avLst/>
          </a:prstGeom>
          <a:solidFill>
            <a:schemeClr val="lt1"/>
          </a:solidFill>
          <a:ln>
            <a:noFill/>
          </a:ln>
          <a:effectLst>
            <a:outerShdw blurRad="50799" dist="38100" dir="2700000" algn="tl" rotWithShape="0">
              <a:srgbClr val="000000">
                <a:alpha val="42352"/>
              </a:srgbClr>
            </a:outerShdw>
          </a:effectLst>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575" name="Shape 575"/>
          <p:cNvSpPr txBox="1">
            <a:spLocks noGrp="1"/>
          </p:cNvSpPr>
          <p:nvPr>
            <p:ph type="title"/>
          </p:nvPr>
        </p:nvSpPr>
        <p:spPr>
          <a:xfrm>
            <a:off x="1078400" y="1682955"/>
            <a:ext cx="7109400" cy="1341300"/>
          </a:xfrm>
          <a:prstGeom prst="rect">
            <a:avLst/>
          </a:prstGeom>
          <a:noFill/>
          <a:ln>
            <a:noFill/>
          </a:ln>
        </p:spPr>
        <p:txBody>
          <a:bodyPr lIns="81600" tIns="81600" rIns="81600" bIns="81600"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CA" sz="3000" b="1" i="0" u="none" strike="noStrike" cap="none" dirty="0">
                <a:solidFill>
                  <a:schemeClr val="dk2"/>
                </a:solidFill>
                <a:latin typeface="Roboto Mono"/>
                <a:ea typeface="Roboto Mono"/>
                <a:cs typeface="Roboto Mono"/>
                <a:sym typeface="Roboto Mono"/>
              </a:rPr>
              <a:t>What are some of the things we learned during this activity?</a:t>
            </a:r>
            <a:br>
              <a:rPr lang="en-CA" sz="3000" b="1" i="0" u="none" strike="noStrike" cap="none" dirty="0">
                <a:solidFill>
                  <a:schemeClr val="dk2"/>
                </a:solidFill>
                <a:latin typeface="Roboto Mono"/>
                <a:ea typeface="Roboto Mono"/>
                <a:cs typeface="Roboto Mono"/>
                <a:sym typeface="Roboto Mono"/>
              </a:rPr>
            </a:br>
            <a:endParaRPr lang="en-CA" sz="3000" b="1" i="0" u="none" strike="noStrike" cap="none" dirty="0">
              <a:solidFill>
                <a:schemeClr val="dk2"/>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Shape 581" descr="Illustration_Smile_Blue.png"/>
          <p:cNvPicPr preferRelativeResize="0"/>
          <p:nvPr/>
        </p:nvPicPr>
        <p:blipFill rotWithShape="1">
          <a:blip r:embed="rId3">
            <a:alphaModFix/>
          </a:blip>
          <a:srcRect/>
          <a:stretch/>
        </p:blipFill>
        <p:spPr>
          <a:xfrm>
            <a:off x="3662351" y="2013816"/>
            <a:ext cx="2114099" cy="1242000"/>
          </a:xfrm>
          <a:prstGeom prst="rect">
            <a:avLst/>
          </a:prstGeom>
          <a:noFill/>
          <a:ln>
            <a:noFill/>
          </a:ln>
        </p:spPr>
      </p:pic>
      <p:sp>
        <p:nvSpPr>
          <p:cNvPr id="582" name="Shape 582"/>
          <p:cNvSpPr/>
          <p:nvPr/>
        </p:nvSpPr>
        <p:spPr>
          <a:xfrm>
            <a:off x="1773288" y="961900"/>
            <a:ext cx="499800" cy="194999"/>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1"/>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583" name="Shape 583"/>
          <p:cNvSpPr/>
          <p:nvPr/>
        </p:nvSpPr>
        <p:spPr>
          <a:xfrm rot="5400000">
            <a:off x="1822327" y="413792"/>
            <a:ext cx="125700" cy="70199"/>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411"/>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584" name="Shape 584"/>
          <p:cNvSpPr/>
          <p:nvPr/>
        </p:nvSpPr>
        <p:spPr>
          <a:xfrm>
            <a:off x="5122969" y="339504"/>
            <a:ext cx="575099" cy="226499"/>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1"/>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585" name="Shape 585"/>
          <p:cNvSpPr/>
          <p:nvPr/>
        </p:nvSpPr>
        <p:spPr>
          <a:xfrm>
            <a:off x="2795991"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1"/>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586" name="Shape 586"/>
          <p:cNvSpPr/>
          <p:nvPr/>
        </p:nvSpPr>
        <p:spPr>
          <a:xfrm>
            <a:off x="4272462" y="4410494"/>
            <a:ext cx="538499"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1"/>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587" name="Shape 587"/>
          <p:cNvSpPr txBox="1"/>
          <p:nvPr/>
        </p:nvSpPr>
        <p:spPr>
          <a:xfrm>
            <a:off x="6693039" y="3636267"/>
            <a:ext cx="2462700" cy="932700"/>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rgbClr val="FF8939"/>
              </a:buClr>
              <a:buSzPct val="25000"/>
              <a:buFont typeface="Arial"/>
              <a:buNone/>
            </a:pPr>
            <a:r>
              <a:rPr lang="en-CA" sz="1300" i="0" u="none" strike="noStrike" cap="none">
                <a:solidFill>
                  <a:srgbClr val="FF8939"/>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Expressing </a:t>
            </a:r>
            <a:r>
              <a:rPr lang="en-CA" sz="130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SzPct val="25000"/>
              <a:buFont typeface="Arial"/>
              <a:buNone/>
            </a:pPr>
            <a:r>
              <a:rPr lang="en-CA" sz="1300" i="0" u="none" strike="noStrike" cap="none">
                <a:solidFill>
                  <a:srgbClr val="FF8939"/>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Understanding </a:t>
            </a:r>
            <a:r>
              <a:rPr lang="en-CA" sz="130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SzPct val="25000"/>
              <a:buFont typeface="Arial"/>
              <a:buNone/>
            </a:pPr>
            <a:r>
              <a:rPr lang="en-CA" sz="1300" i="0" u="none" strike="noStrike" cap="none">
                <a:solidFill>
                  <a:srgbClr val="FF8939"/>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Connecting </a:t>
            </a:r>
            <a:r>
              <a:rPr lang="en-CA" sz="1300" i="0" u="none" strike="noStrike" cap="none">
                <a:solidFill>
                  <a:srgbClr val="FF8939"/>
                </a:solidFill>
                <a:latin typeface="Roboto Mono"/>
                <a:ea typeface="Roboto Mono"/>
                <a:cs typeface="Roboto Mono"/>
                <a:sym typeface="Roboto Mono"/>
              </a:rPr>
              <a:t>/</a:t>
            </a:r>
            <a:r>
              <a:rPr lang="en-CA" sz="1300" i="0" u="none" strike="noStrike" cap="none">
                <a:solidFill>
                  <a:srgbClr val="7F7F7F"/>
                </a:solidFill>
                <a:latin typeface="Roboto Mono"/>
                <a:ea typeface="Roboto Mono"/>
                <a:cs typeface="Roboto Mono"/>
                <a:sym typeface="Roboto Mono"/>
              </a:rPr>
              <a:t> </a:t>
            </a:r>
          </a:p>
        </p:txBody>
      </p:sp>
      <p:sp>
        <p:nvSpPr>
          <p:cNvPr id="588" name="Shape 588"/>
          <p:cNvSpPr txBox="1"/>
          <p:nvPr/>
        </p:nvSpPr>
        <p:spPr>
          <a:xfrm>
            <a:off x="-18249" y="544175"/>
            <a:ext cx="2462700" cy="444600"/>
          </a:xfrm>
          <a:prstGeom prst="rect">
            <a:avLst/>
          </a:prstGeom>
          <a:solidFill>
            <a:srgbClr val="3A3A3E"/>
          </a:solidFill>
          <a:ln>
            <a:noFill/>
          </a:ln>
          <a:effectLst>
            <a:outerShdw blurRad="50799" dist="38100" dir="2700000" algn="tl" rotWithShape="0">
              <a:srgbClr val="000000">
                <a:alpha val="42745"/>
              </a:srgbClr>
            </a:outerShdw>
          </a:effectLst>
        </p:spPr>
        <p:txBody>
          <a:bodyPr lIns="81600" tIns="40800" rIns="81600" bIns="408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CA" sz="2100" i="0" u="none" strike="noStrike" cap="none">
                <a:solidFill>
                  <a:schemeClr val="lt1"/>
                </a:solidFill>
                <a:latin typeface="Roboto Mono"/>
                <a:ea typeface="Roboto Mono"/>
                <a:cs typeface="Roboto Mono"/>
                <a:sym typeface="Roboto Mono"/>
              </a:rPr>
              <a:t>COMPUTATIONAL</a:t>
            </a:r>
          </a:p>
        </p:txBody>
      </p:sp>
      <p:sp>
        <p:nvSpPr>
          <p:cNvPr id="589" name="Shape 589"/>
          <p:cNvSpPr txBox="1"/>
          <p:nvPr/>
        </p:nvSpPr>
        <p:spPr>
          <a:xfrm>
            <a:off x="-3325" y="1110976"/>
            <a:ext cx="1756500" cy="444600"/>
          </a:xfrm>
          <a:prstGeom prst="rect">
            <a:avLst/>
          </a:prstGeom>
          <a:solidFill>
            <a:srgbClr val="3A3A3E"/>
          </a:solidFill>
          <a:ln>
            <a:noFill/>
          </a:ln>
          <a:effectLst>
            <a:outerShdw blurRad="50799" dist="38100" dir="2700000" algn="tl" rotWithShape="0">
              <a:srgbClr val="000000">
                <a:alpha val="42745"/>
              </a:srgbClr>
            </a:outerShdw>
          </a:effectLst>
        </p:spPr>
        <p:txBody>
          <a:bodyPr lIns="81600" tIns="40800" rIns="81600" bIns="408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CA" sz="2100" i="0" u="none" strike="noStrike" cap="small">
                <a:solidFill>
                  <a:schemeClr val="lt1"/>
                </a:solidFill>
                <a:latin typeface="Roboto Mono"/>
                <a:ea typeface="Roboto Mono"/>
                <a:cs typeface="Roboto Mono"/>
                <a:sym typeface="Roboto Mono"/>
              </a:rPr>
              <a:t>THINKING</a:t>
            </a:r>
          </a:p>
        </p:txBody>
      </p:sp>
      <p:grpSp>
        <p:nvGrpSpPr>
          <p:cNvPr id="590" name="Shape 590"/>
          <p:cNvGrpSpPr/>
          <p:nvPr/>
        </p:nvGrpSpPr>
        <p:grpSpPr>
          <a:xfrm>
            <a:off x="2271817" y="265871"/>
            <a:ext cx="4802054" cy="4339638"/>
            <a:chOff x="3632926" y="1195383"/>
            <a:chExt cx="4811678" cy="4348335"/>
          </a:xfrm>
        </p:grpSpPr>
        <p:sp>
          <p:nvSpPr>
            <p:cNvPr id="591" name="Shape 591"/>
            <p:cNvSpPr/>
            <p:nvPr/>
          </p:nvSpPr>
          <p:spPr>
            <a:xfrm>
              <a:off x="3747457" y="2613302"/>
              <a:ext cx="2116199" cy="2893800"/>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300" b="0" i="0" u="none" strike="noStrike" cap="none">
                <a:solidFill>
                  <a:schemeClr val="dk1"/>
                </a:solidFill>
                <a:latin typeface="Arial"/>
                <a:ea typeface="Arial"/>
                <a:cs typeface="Arial"/>
                <a:sym typeface="Arial"/>
              </a:endParaRPr>
            </a:p>
          </p:txBody>
        </p:sp>
        <p:sp>
          <p:nvSpPr>
            <p:cNvPr id="592" name="Shape 592"/>
            <p:cNvSpPr/>
            <p:nvPr/>
          </p:nvSpPr>
          <p:spPr>
            <a:xfrm>
              <a:off x="5555905" y="2877317"/>
              <a:ext cx="2888699"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300" b="0" i="0" u="none" strike="noStrike" cap="none">
                <a:solidFill>
                  <a:schemeClr val="dk1"/>
                </a:solidFill>
                <a:latin typeface="Arial"/>
                <a:ea typeface="Arial"/>
                <a:cs typeface="Arial"/>
                <a:sym typeface="Arial"/>
              </a:endParaRPr>
            </a:p>
          </p:txBody>
        </p:sp>
        <p:sp>
          <p:nvSpPr>
            <p:cNvPr id="593" name="Shape 593"/>
            <p:cNvSpPr/>
            <p:nvPr/>
          </p:nvSpPr>
          <p:spPr>
            <a:xfrm>
              <a:off x="4672514" y="1195383"/>
              <a:ext cx="2888699"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300" b="0" i="0" u="none" strike="noStrike" cap="none">
                <a:solidFill>
                  <a:schemeClr val="dk1"/>
                </a:solidFill>
                <a:latin typeface="Arial"/>
                <a:ea typeface="Arial"/>
                <a:cs typeface="Arial"/>
                <a:sym typeface="Arial"/>
              </a:endParaRPr>
            </a:p>
          </p:txBody>
        </p:sp>
        <p:sp>
          <p:nvSpPr>
            <p:cNvPr id="594" name="Shape 594"/>
            <p:cNvSpPr/>
            <p:nvPr/>
          </p:nvSpPr>
          <p:spPr>
            <a:xfrm>
              <a:off x="6221910" y="4507632"/>
              <a:ext cx="1841099"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CA" sz="1300" i="0" u="none" strike="noStrike" cap="none">
                  <a:solidFill>
                    <a:srgbClr val="FFFFFF"/>
                  </a:solidFill>
                  <a:latin typeface="Roboto Mono"/>
                  <a:ea typeface="Roboto Mono"/>
                  <a:cs typeface="Roboto Mono"/>
                  <a:sym typeface="Roboto Mono"/>
                </a:rPr>
                <a:t>/PERSPECTIVES/</a:t>
              </a:r>
            </a:p>
          </p:txBody>
        </p:sp>
        <p:sp>
          <p:nvSpPr>
            <p:cNvPr id="595" name="Shape 595"/>
            <p:cNvSpPr/>
            <p:nvPr/>
          </p:nvSpPr>
          <p:spPr>
            <a:xfrm>
              <a:off x="5561332" y="1765759"/>
              <a:ext cx="1510200" cy="35459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CA" sz="1300" i="0" u="none" strike="noStrike" cap="none">
                  <a:solidFill>
                    <a:schemeClr val="lt1"/>
                  </a:solidFill>
                  <a:latin typeface="Roboto Mono"/>
                  <a:ea typeface="Roboto Mono"/>
                  <a:cs typeface="Roboto Mono"/>
                  <a:sym typeface="Roboto Mono"/>
                </a:rPr>
                <a:t>&lt;PRACTICES&gt;</a:t>
              </a:r>
            </a:p>
          </p:txBody>
        </p:sp>
        <p:sp>
          <p:nvSpPr>
            <p:cNvPr id="596" name="Shape 596"/>
            <p:cNvSpPr/>
            <p:nvPr/>
          </p:nvSpPr>
          <p:spPr>
            <a:xfrm>
              <a:off x="3632926" y="3750771"/>
              <a:ext cx="1367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CA" sz="1300" i="0" u="none" strike="noStrike" cap="none">
                  <a:solidFill>
                    <a:schemeClr val="lt1"/>
                  </a:solidFill>
                  <a:latin typeface="Roboto Mono"/>
                  <a:ea typeface="Roboto Mono"/>
                  <a:cs typeface="Roboto Mono"/>
                  <a:sym typeface="Roboto Mono"/>
                </a:rPr>
                <a:t>{CONCEPTS}</a:t>
              </a:r>
            </a:p>
          </p:txBody>
        </p:sp>
      </p:grpSp>
      <p:pic>
        <p:nvPicPr>
          <p:cNvPr id="597" name="Shape 597" descr="Heart_Blue.png"/>
          <p:cNvPicPr preferRelativeResize="0"/>
          <p:nvPr/>
        </p:nvPicPr>
        <p:blipFill rotWithShape="1">
          <a:blip r:embed="rId4">
            <a:alphaModFix/>
          </a:blip>
          <a:srcRect/>
          <a:stretch/>
        </p:blipFill>
        <p:spPr>
          <a:xfrm>
            <a:off x="1048516" y="2825316"/>
            <a:ext cx="704700" cy="506699"/>
          </a:xfrm>
          <a:prstGeom prst="rect">
            <a:avLst/>
          </a:prstGeom>
          <a:noFill/>
          <a:ln>
            <a:noFill/>
          </a:ln>
        </p:spPr>
      </p:pic>
      <p:pic>
        <p:nvPicPr>
          <p:cNvPr id="598" name="Shape 598" descr="Heart_Orange"/>
          <p:cNvPicPr preferRelativeResize="0"/>
          <p:nvPr/>
        </p:nvPicPr>
        <p:blipFill rotWithShape="1">
          <a:blip r:embed="rId5">
            <a:alphaModFix/>
          </a:blip>
          <a:srcRect/>
          <a:stretch/>
        </p:blipFill>
        <p:spPr>
          <a:xfrm>
            <a:off x="7457878" y="76934"/>
            <a:ext cx="741899" cy="533700"/>
          </a:xfrm>
          <a:prstGeom prst="rect">
            <a:avLst/>
          </a:prstGeom>
          <a:noFill/>
          <a:ln>
            <a:noFill/>
          </a:ln>
        </p:spPr>
      </p:pic>
      <p:pic>
        <p:nvPicPr>
          <p:cNvPr id="599" name="Shape 599" descr="Heart.png"/>
          <p:cNvPicPr preferRelativeResize="0"/>
          <p:nvPr/>
        </p:nvPicPr>
        <p:blipFill rotWithShape="1">
          <a:blip r:embed="rId6">
            <a:alphaModFix/>
          </a:blip>
          <a:srcRect/>
          <a:stretch/>
        </p:blipFill>
        <p:spPr>
          <a:xfrm>
            <a:off x="7480978" y="2997366"/>
            <a:ext cx="718800" cy="516899"/>
          </a:xfrm>
          <a:prstGeom prst="rect">
            <a:avLst/>
          </a:prstGeom>
          <a:noFill/>
          <a:ln>
            <a:noFill/>
          </a:ln>
        </p:spPr>
      </p:pic>
      <p:sp>
        <p:nvSpPr>
          <p:cNvPr id="600" name="Shape 600"/>
          <p:cNvSpPr txBox="1"/>
          <p:nvPr/>
        </p:nvSpPr>
        <p:spPr>
          <a:xfrm>
            <a:off x="2012950" y="527050"/>
            <a:ext cx="184799" cy="369299"/>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601" name="Shape 601"/>
          <p:cNvSpPr txBox="1"/>
          <p:nvPr/>
        </p:nvSpPr>
        <p:spPr>
          <a:xfrm>
            <a:off x="-1215416" y="3440816"/>
            <a:ext cx="5232600" cy="2067300"/>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Algorithms }</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D</a:t>
            </a:r>
            <a:r>
              <a:rPr lang="en-CA" sz="1300" i="0" u="none" strike="noStrike" cap="none">
                <a:solidFill>
                  <a:schemeClr val="dk1"/>
                </a:solidFill>
                <a:latin typeface="Roboto Mono"/>
                <a:ea typeface="Roboto Mono"/>
                <a:cs typeface="Roboto Mono"/>
                <a:sym typeface="Roboto Mono"/>
              </a:rPr>
              <a:t>e</a:t>
            </a:r>
            <a:r>
              <a:rPr lang="en-CA" sz="130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Pattern Recognition</a:t>
            </a:r>
            <a:r>
              <a:rPr lang="en-CA" sz="1300" i="0" u="none" strike="noStrike" cap="none">
                <a:solidFill>
                  <a:schemeClr val="dk1"/>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Logic }</a:t>
            </a:r>
          </a:p>
          <a:p>
            <a:pPr marL="0" marR="0" lvl="0" indent="0" algn="l" rtl="0">
              <a:lnSpc>
                <a:spcPct val="130588"/>
              </a:lnSpc>
              <a:spcBef>
                <a:spcPts val="0"/>
              </a:spcBef>
              <a:spcAft>
                <a:spcPts val="0"/>
              </a:spcAft>
              <a:buClr>
                <a:srgbClr val="000000"/>
              </a:buClr>
              <a:buFont typeface="Arial"/>
              <a:buNone/>
            </a:pPr>
            <a:endParaRPr sz="1300" b="0" i="0" u="none" strike="noStrike" cap="none">
              <a:solidFill>
                <a:srgbClr val="33AFF7"/>
              </a:solidFill>
              <a:latin typeface="Arial"/>
              <a:ea typeface="Arial"/>
              <a:cs typeface="Arial"/>
              <a:sym typeface="Arial"/>
            </a:endParaRPr>
          </a:p>
        </p:txBody>
      </p:sp>
      <p:sp>
        <p:nvSpPr>
          <p:cNvPr id="602" name="Shape 602"/>
          <p:cNvSpPr txBox="1"/>
          <p:nvPr/>
        </p:nvSpPr>
        <p:spPr>
          <a:xfrm>
            <a:off x="6573600" y="641060"/>
            <a:ext cx="2462700" cy="1220698"/>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Planning &gt;</a:t>
            </a:r>
          </a:p>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Collaborating&gt;</a:t>
            </a:r>
          </a:p>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Experimenting &gt;</a:t>
            </a:r>
          </a:p>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Debugging &gt;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txBox="1">
            <a:spLocks noGrp="1"/>
          </p:cNvSpPr>
          <p:nvPr>
            <p:ph type="title"/>
          </p:nvPr>
        </p:nvSpPr>
        <p:spPr>
          <a:xfrm>
            <a:off x="993575" y="1581150"/>
            <a:ext cx="7543800" cy="1769876"/>
          </a:xfrm>
          <a:prstGeom prst="rect">
            <a:avLst/>
          </a:prstGeom>
          <a:solidFill>
            <a:schemeClr val="lt1"/>
          </a:solidFill>
          <a:ln>
            <a:noFill/>
          </a:ln>
        </p:spPr>
        <p:txBody>
          <a:bodyPr lIns="81600" tIns="81600" rIns="81600" bIns="81600"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CA" sz="4000" b="1" i="0" u="none" strike="noStrike" cap="none" dirty="0">
                <a:solidFill>
                  <a:schemeClr val="dk1"/>
                </a:solidFill>
                <a:latin typeface="Roboto Mono"/>
                <a:ea typeface="Roboto Mono"/>
                <a:cs typeface="Roboto Mono"/>
                <a:sym typeface="Roboto Mono"/>
              </a:rPr>
              <a:t>PRACTICES</a:t>
            </a:r>
            <a:r>
              <a:rPr lang="en-CA" sz="4000" i="0" u="none" strike="noStrike" cap="none" dirty="0">
                <a:solidFill>
                  <a:schemeClr val="dk1"/>
                </a:solidFill>
                <a:latin typeface="Roboto Mono"/>
                <a:ea typeface="Roboto Mono"/>
                <a:cs typeface="Roboto Mono"/>
                <a:sym typeface="Roboto Mono"/>
              </a:rPr>
              <a:t> </a:t>
            </a:r>
            <a:r>
              <a:rPr lang="en-CA" sz="3200" i="0" u="none" strike="noStrike" cap="none" dirty="0">
                <a:solidFill>
                  <a:schemeClr val="dk1"/>
                </a:solidFill>
                <a:latin typeface="Roboto Mono"/>
                <a:ea typeface="Roboto Mono"/>
                <a:cs typeface="Roboto Mono"/>
                <a:sym typeface="Roboto Mono"/>
              </a:rPr>
              <a:t/>
            </a:r>
            <a:br>
              <a:rPr lang="en-CA" sz="3200" i="0" u="none" strike="noStrike" cap="none" dirty="0">
                <a:solidFill>
                  <a:schemeClr val="dk1"/>
                </a:solidFill>
                <a:latin typeface="Roboto Mono"/>
                <a:ea typeface="Roboto Mono"/>
                <a:cs typeface="Roboto Mono"/>
                <a:sym typeface="Roboto Mono"/>
              </a:rPr>
            </a:br>
            <a:r>
              <a:rPr lang="en-CA" sz="2800" dirty="0">
                <a:latin typeface="Roboto Mono"/>
                <a:ea typeface="Roboto Mono"/>
                <a:cs typeface="Roboto Mono"/>
                <a:sym typeface="Roboto Mono"/>
              </a:rPr>
              <a:t>IN</a:t>
            </a:r>
            <a:r>
              <a:rPr lang="en-CA" sz="2800" i="0" u="none" strike="noStrike" cap="none" dirty="0">
                <a:solidFill>
                  <a:schemeClr val="dk2"/>
                </a:solidFill>
                <a:latin typeface="Roboto Mono"/>
                <a:ea typeface="Roboto Mono"/>
                <a:cs typeface="Roboto Mono"/>
                <a:sym typeface="Roboto Mono"/>
              </a:rPr>
              <a:t> </a:t>
            </a:r>
            <a:r>
              <a:rPr lang="en-CA" sz="2800" i="0" u="none" strike="noStrike" cap="none" dirty="0" smtClean="0">
                <a:solidFill>
                  <a:schemeClr val="dk2"/>
                </a:solidFill>
                <a:latin typeface="Roboto Mono"/>
                <a:ea typeface="Roboto Mono"/>
                <a:cs typeface="Roboto Mono"/>
                <a:sym typeface="Roboto Mono"/>
              </a:rPr>
              <a:t>COMPUTER </a:t>
            </a:r>
            <a:r>
              <a:rPr lang="en-CA" sz="2800" i="0" u="none" strike="noStrike" cap="none" dirty="0">
                <a:solidFill>
                  <a:schemeClr val="dk2"/>
                </a:solidFill>
                <a:latin typeface="Roboto Mono"/>
                <a:ea typeface="Roboto Mono"/>
                <a:cs typeface="Roboto Mono"/>
                <a:sym typeface="Roboto Mono"/>
              </a:rPr>
              <a:t>PROGRAMMING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Shape 614" descr="collaborating_3_no_colour.jpg"/>
          <p:cNvPicPr preferRelativeResize="0"/>
          <p:nvPr/>
        </p:nvPicPr>
        <p:blipFill rotWithShape="1">
          <a:blip r:embed="rId3">
            <a:alphaModFix/>
          </a:blip>
          <a:srcRect/>
          <a:stretch/>
        </p:blipFill>
        <p:spPr>
          <a:xfrm>
            <a:off x="90626" y="784344"/>
            <a:ext cx="1697219" cy="1697219"/>
          </a:xfrm>
          <a:prstGeom prst="rect">
            <a:avLst/>
          </a:prstGeom>
          <a:noFill/>
          <a:ln>
            <a:noFill/>
          </a:ln>
        </p:spPr>
      </p:pic>
      <p:sp>
        <p:nvSpPr>
          <p:cNvPr id="615" name="Shape 615"/>
          <p:cNvSpPr txBox="1">
            <a:spLocks noGrp="1"/>
          </p:cNvSpPr>
          <p:nvPr>
            <p:ph type="body" idx="1"/>
          </p:nvPr>
        </p:nvSpPr>
        <p:spPr>
          <a:xfrm>
            <a:off x="5063074" y="1962150"/>
            <a:ext cx="3593400" cy="12411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4800" b="1" i="0" u="none" strike="noStrike" cap="none" dirty="0">
                <a:solidFill>
                  <a:srgbClr val="FFFFFF"/>
                </a:solidFill>
                <a:latin typeface="Roboto Mono"/>
                <a:ea typeface="Roboto Mono"/>
                <a:cs typeface="Roboto Mono"/>
                <a:sym typeface="Roboto Mono"/>
              </a:rPr>
              <a:t>Practices</a:t>
            </a: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p:txBody>
      </p:sp>
      <p:sp>
        <p:nvSpPr>
          <p:cNvPr id="616" name="Shape 616"/>
          <p:cNvSpPr/>
          <p:nvPr/>
        </p:nvSpPr>
        <p:spPr>
          <a:xfrm>
            <a:off x="1638900" y="1510050"/>
            <a:ext cx="2780700" cy="25095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CA" sz="2400" i="0" u="none" strike="noStrike" cap="none" dirty="0">
                <a:solidFill>
                  <a:schemeClr val="dk1"/>
                </a:solidFill>
                <a:latin typeface="Roboto Mono"/>
                <a:ea typeface="Roboto Mono"/>
                <a:cs typeface="Roboto Mono"/>
                <a:sym typeface="Roboto Mono"/>
              </a:rPr>
              <a:t>Collaborating</a:t>
            </a:r>
          </a:p>
          <a:p>
            <a:pPr marL="0" marR="0" lvl="0" indent="0" algn="l" rtl="0">
              <a:lnSpc>
                <a:spcPct val="69375"/>
              </a:lnSpc>
              <a:spcBef>
                <a:spcPts val="5893"/>
              </a:spcBef>
              <a:spcAft>
                <a:spcPts val="0"/>
              </a:spcAft>
              <a:buClr>
                <a:schemeClr val="dk1"/>
              </a:buClr>
              <a:buSzPct val="25000"/>
              <a:buFont typeface="Arial"/>
              <a:buNone/>
            </a:pPr>
            <a:r>
              <a:rPr lang="en-CA" sz="2400" i="0" u="none" strike="noStrike" cap="none" dirty="0">
                <a:solidFill>
                  <a:schemeClr val="dk1"/>
                </a:solidFill>
                <a:latin typeface="Roboto Mono"/>
                <a:ea typeface="Roboto Mono"/>
                <a:cs typeface="Roboto Mono"/>
                <a:sym typeface="Roboto Mono"/>
              </a:rPr>
              <a:t/>
            </a:r>
            <a:br>
              <a:rPr lang="en-CA" sz="2400" i="0" u="none" strike="noStrike" cap="none" dirty="0">
                <a:solidFill>
                  <a:schemeClr val="dk1"/>
                </a:solidFill>
                <a:latin typeface="Roboto Mono"/>
                <a:ea typeface="Roboto Mono"/>
                <a:cs typeface="Roboto Mono"/>
                <a:sym typeface="Roboto Mono"/>
              </a:rPr>
            </a:br>
            <a:r>
              <a:rPr lang="en-CA" sz="2400" i="0" u="none" strike="noStrike" cap="none" dirty="0">
                <a:solidFill>
                  <a:schemeClr val="dk1"/>
                </a:solidFill>
                <a:latin typeface="Roboto Mono"/>
                <a:ea typeface="Roboto Mono"/>
                <a:cs typeface="Roboto Mono"/>
                <a:sym typeface="Roboto Mono"/>
              </a:rPr>
              <a:t>Experimenting</a:t>
            </a:r>
          </a:p>
        </p:txBody>
      </p:sp>
      <p:pic>
        <p:nvPicPr>
          <p:cNvPr id="617" name="Shape 617" descr="cookies_1.jpeg"/>
          <p:cNvPicPr preferRelativeResize="0"/>
          <p:nvPr/>
        </p:nvPicPr>
        <p:blipFill rotWithShape="1">
          <a:blip r:embed="rId4">
            <a:alphaModFix/>
          </a:blip>
          <a:srcRect/>
          <a:stretch/>
        </p:blipFill>
        <p:spPr>
          <a:xfrm>
            <a:off x="254117" y="2510649"/>
            <a:ext cx="1308593" cy="9801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Shape 623" descr="todo_list_v1.png"/>
          <p:cNvPicPr preferRelativeResize="0"/>
          <p:nvPr/>
        </p:nvPicPr>
        <p:blipFill rotWithShape="1">
          <a:blip r:embed="rId3">
            <a:alphaModFix/>
          </a:blip>
          <a:srcRect/>
          <a:stretch/>
        </p:blipFill>
        <p:spPr>
          <a:xfrm>
            <a:off x="685800" y="1229384"/>
            <a:ext cx="1091037" cy="1091037"/>
          </a:xfrm>
          <a:prstGeom prst="rect">
            <a:avLst/>
          </a:prstGeom>
          <a:noFill/>
          <a:ln>
            <a:noFill/>
          </a:ln>
        </p:spPr>
      </p:pic>
      <p:sp>
        <p:nvSpPr>
          <p:cNvPr id="624" name="Shape 624"/>
          <p:cNvSpPr txBox="1">
            <a:spLocks noGrp="1"/>
          </p:cNvSpPr>
          <p:nvPr>
            <p:ph type="body" idx="1"/>
          </p:nvPr>
        </p:nvSpPr>
        <p:spPr>
          <a:xfrm>
            <a:off x="5063075" y="1938825"/>
            <a:ext cx="3640799" cy="10263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4800" b="1" i="0" u="none" strike="noStrike" cap="none" dirty="0">
                <a:solidFill>
                  <a:srgbClr val="FFFFFF"/>
                </a:solidFill>
                <a:latin typeface="Roboto Mono"/>
                <a:ea typeface="Roboto Mono"/>
                <a:cs typeface="Roboto Mono"/>
                <a:sym typeface="Roboto Mono"/>
              </a:rPr>
              <a:t>Practices</a:t>
            </a: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p:txBody>
      </p:sp>
      <p:sp>
        <p:nvSpPr>
          <p:cNvPr id="625" name="Shape 625"/>
          <p:cNvSpPr/>
          <p:nvPr/>
        </p:nvSpPr>
        <p:spPr>
          <a:xfrm>
            <a:off x="1776883" y="1603650"/>
            <a:ext cx="2780700" cy="22635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CA" sz="2400" i="0" u="none" strike="noStrike" cap="none" dirty="0">
                <a:solidFill>
                  <a:schemeClr val="dk1"/>
                </a:solidFill>
                <a:latin typeface="Roboto Mono"/>
                <a:ea typeface="Roboto Mono"/>
                <a:cs typeface="Roboto Mono"/>
                <a:sym typeface="Roboto Mono"/>
              </a:rPr>
              <a:t>Planning </a:t>
            </a:r>
          </a:p>
          <a:p>
            <a:pPr marL="0" marR="0" lvl="0" indent="0" algn="l" rtl="0">
              <a:lnSpc>
                <a:spcPct val="100000"/>
              </a:lnSpc>
              <a:spcBef>
                <a:spcPts val="5893"/>
              </a:spcBef>
              <a:spcAft>
                <a:spcPts val="0"/>
              </a:spcAft>
              <a:buClr>
                <a:schemeClr val="dk1"/>
              </a:buClr>
              <a:buSzPct val="25000"/>
              <a:buFont typeface="Arial"/>
              <a:buNone/>
            </a:pPr>
            <a:r>
              <a:rPr lang="en-CA" sz="2400" i="0" u="none" strike="noStrike" cap="none" dirty="0">
                <a:solidFill>
                  <a:schemeClr val="dk1"/>
                </a:solidFill>
                <a:latin typeface="Roboto Mono"/>
                <a:ea typeface="Roboto Mono"/>
                <a:cs typeface="Roboto Mono"/>
                <a:sym typeface="Roboto Mono"/>
              </a:rPr>
              <a:t>Debugging</a:t>
            </a:r>
          </a:p>
        </p:txBody>
      </p:sp>
      <p:pic>
        <p:nvPicPr>
          <p:cNvPr id="626" name="Shape 626" descr="knot_1.jpg"/>
          <p:cNvPicPr preferRelativeResize="0"/>
          <p:nvPr/>
        </p:nvPicPr>
        <p:blipFill rotWithShape="1">
          <a:blip r:embed="rId4">
            <a:alphaModFix/>
          </a:blip>
          <a:srcRect/>
          <a:stretch/>
        </p:blipFill>
        <p:spPr>
          <a:xfrm>
            <a:off x="685800" y="2527291"/>
            <a:ext cx="1029900" cy="7833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body" idx="1"/>
          </p:nvPr>
        </p:nvSpPr>
        <p:spPr>
          <a:xfrm>
            <a:off x="4878551" y="589113"/>
            <a:ext cx="4064000" cy="4192437"/>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CA" sz="3200" b="1" i="0" u="sng" strike="noStrike" cap="none" dirty="0">
                <a:solidFill>
                  <a:schemeClr val="lt1"/>
                </a:solidFill>
                <a:latin typeface="Roboto Mono"/>
                <a:ea typeface="Roboto Mono"/>
                <a:cs typeface="Roboto Mono"/>
                <a:sym typeface="Roboto Mono"/>
              </a:rPr>
              <a:t>DEBUGGING</a:t>
            </a:r>
          </a:p>
          <a:p>
            <a:pPr marL="0" marR="0" lvl="0" indent="0" algn="l" rtl="0">
              <a:lnSpc>
                <a:spcPct val="100000"/>
              </a:lnSpc>
              <a:spcBef>
                <a:spcPts val="428"/>
              </a:spcBef>
              <a:spcAft>
                <a:spcPts val="0"/>
              </a:spcAft>
              <a:buClr>
                <a:schemeClr val="lt1"/>
              </a:buClr>
              <a:buSzPct val="25000"/>
              <a:buFont typeface="Arial"/>
              <a:buNone/>
            </a:pPr>
            <a:r>
              <a:rPr lang="en-CA" sz="2100" i="0" u="none" strike="noStrike" cap="none" dirty="0">
                <a:solidFill>
                  <a:schemeClr val="lt1"/>
                </a:solidFill>
                <a:latin typeface="Roboto Mono"/>
                <a:ea typeface="Roboto Mono"/>
                <a:cs typeface="Roboto Mono"/>
                <a:sym typeface="Roboto Mono"/>
              </a:rPr>
              <a:t/>
            </a:r>
            <a:br>
              <a:rPr lang="en-CA" sz="2100" i="0" u="none" strike="noStrike" cap="none" dirty="0">
                <a:solidFill>
                  <a:schemeClr val="lt1"/>
                </a:solidFill>
                <a:latin typeface="Roboto Mono"/>
                <a:ea typeface="Roboto Mono"/>
                <a:cs typeface="Roboto Mono"/>
                <a:sym typeface="Roboto Mono"/>
              </a:rPr>
            </a:br>
            <a:r>
              <a:rPr lang="en-CA" sz="2200" i="0" u="none" strike="noStrike" cap="none" dirty="0">
                <a:solidFill>
                  <a:schemeClr val="lt1"/>
                </a:solidFill>
                <a:latin typeface="Roboto Mono"/>
                <a:ea typeface="Roboto Mono"/>
                <a:cs typeface="Roboto Mono"/>
                <a:sym typeface="Roboto Mono"/>
              </a:rPr>
              <a:t>Does it work the way it is suppose to?</a:t>
            </a:r>
            <a:br>
              <a:rPr lang="en-CA" sz="2200" i="0" u="none" strike="noStrike" cap="none" dirty="0">
                <a:solidFill>
                  <a:schemeClr val="lt1"/>
                </a:solidFill>
                <a:latin typeface="Roboto Mono"/>
                <a:ea typeface="Roboto Mono"/>
                <a:cs typeface="Roboto Mono"/>
                <a:sym typeface="Roboto Mono"/>
              </a:rPr>
            </a:br>
            <a:r>
              <a:rPr lang="en-CA" sz="2200" i="0" u="none" strike="noStrike" cap="none" dirty="0">
                <a:solidFill>
                  <a:schemeClr val="lt1"/>
                </a:solidFill>
                <a:latin typeface="Roboto Mono"/>
                <a:ea typeface="Roboto Mono"/>
                <a:cs typeface="Roboto Mono"/>
                <a:sym typeface="Roboto Mono"/>
              </a:rPr>
              <a:t/>
            </a:r>
            <a:br>
              <a:rPr lang="en-CA" sz="2200" i="0" u="none" strike="noStrike" cap="none" dirty="0">
                <a:solidFill>
                  <a:schemeClr val="lt1"/>
                </a:solidFill>
                <a:latin typeface="Roboto Mono"/>
                <a:ea typeface="Roboto Mono"/>
                <a:cs typeface="Roboto Mono"/>
                <a:sym typeface="Roboto Mono"/>
              </a:rPr>
            </a:br>
            <a:r>
              <a:rPr lang="en-CA" sz="2200" i="0" u="none" strike="noStrike" cap="none" dirty="0">
                <a:solidFill>
                  <a:schemeClr val="lt1"/>
                </a:solidFill>
                <a:latin typeface="Roboto Mono"/>
                <a:ea typeface="Roboto Mono"/>
                <a:cs typeface="Roboto Mono"/>
                <a:sym typeface="Roboto Mono"/>
              </a:rPr>
              <a:t>Identifying the cause and fixing it or finding a work-around.</a:t>
            </a:r>
          </a:p>
          <a:p>
            <a:pPr marL="0" marR="0" lvl="0" indent="0" algn="l"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l"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l"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p:txBody>
      </p:sp>
      <p:pic>
        <p:nvPicPr>
          <p:cNvPr id="633" name="Shape 633"/>
          <p:cNvPicPr preferRelativeResize="0"/>
          <p:nvPr/>
        </p:nvPicPr>
        <p:blipFill rotWithShape="1">
          <a:blip r:embed="rId3">
            <a:alphaModFix/>
          </a:blip>
          <a:srcRect/>
          <a:stretch/>
        </p:blipFill>
        <p:spPr>
          <a:xfrm>
            <a:off x="387238" y="738195"/>
            <a:ext cx="3515895" cy="3134895"/>
          </a:xfrm>
          <a:prstGeom prst="rect">
            <a:avLst/>
          </a:prstGeom>
          <a:noFill/>
          <a:ln>
            <a:noFill/>
          </a:ln>
        </p:spPr>
      </p:pic>
      <p:sp>
        <p:nvSpPr>
          <p:cNvPr id="634" name="Shape 634"/>
          <p:cNvSpPr txBox="1"/>
          <p:nvPr/>
        </p:nvSpPr>
        <p:spPr>
          <a:xfrm>
            <a:off x="263349" y="276525"/>
            <a:ext cx="4289100" cy="4617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CA" sz="1600" i="0" u="none" strike="noStrike" cap="none" dirty="0">
                <a:solidFill>
                  <a:schemeClr val="dk1"/>
                </a:solidFill>
                <a:latin typeface="Roboto Mono"/>
                <a:ea typeface="Roboto Mono"/>
                <a:cs typeface="Roboto Mono"/>
                <a:sym typeface="Roboto Mono"/>
              </a:rPr>
              <a:t>The first “real” computer </a:t>
            </a:r>
            <a:r>
              <a:rPr lang="en-CA" sz="1600" i="0" u="none" strike="noStrike" cap="none" dirty="0">
                <a:solidFill>
                  <a:schemeClr val="dk2"/>
                </a:solidFill>
                <a:latin typeface="Roboto Mono"/>
                <a:ea typeface="Roboto Mono"/>
                <a:cs typeface="Roboto Mono"/>
                <a:sym typeface="Roboto Mono"/>
              </a:rPr>
              <a:t>bug</a:t>
            </a:r>
          </a:p>
        </p:txBody>
      </p:sp>
      <p:sp>
        <p:nvSpPr>
          <p:cNvPr id="635" name="Shape 635"/>
          <p:cNvSpPr txBox="1"/>
          <p:nvPr/>
        </p:nvSpPr>
        <p:spPr>
          <a:xfrm>
            <a:off x="1459800" y="3945750"/>
            <a:ext cx="3112200" cy="5232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CA" sz="1100" i="1" u="none" strike="noStrike" cap="none" dirty="0">
                <a:solidFill>
                  <a:schemeClr val="dk1"/>
                </a:solidFill>
                <a:latin typeface="Roboto Mono"/>
                <a:ea typeface="Roboto Mono"/>
                <a:cs typeface="Roboto Mono"/>
                <a:sym typeface="Roboto Mono"/>
              </a:rPr>
              <a:t>From Grace Hopper’s log, 1947</a:t>
            </a:r>
          </a:p>
          <a:p>
            <a:pPr marL="0" marR="0" lvl="0" indent="0" algn="l" rtl="0">
              <a:lnSpc>
                <a:spcPct val="100000"/>
              </a:lnSpc>
              <a:spcBef>
                <a:spcPts val="0"/>
              </a:spcBef>
              <a:spcAft>
                <a:spcPts val="0"/>
              </a:spcAft>
              <a:buClr>
                <a:srgbClr val="000000"/>
              </a:buClr>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title"/>
          </p:nvPr>
        </p:nvSpPr>
        <p:spPr>
          <a:xfrm>
            <a:off x="1699650" y="1508599"/>
            <a:ext cx="5366400" cy="1902000"/>
          </a:xfrm>
          <a:prstGeom prst="rect">
            <a:avLst/>
          </a:prstGeom>
          <a:solidFill>
            <a:schemeClr val="lt1"/>
          </a:solidFill>
          <a:ln>
            <a:noFill/>
          </a:ln>
        </p:spPr>
        <p:txBody>
          <a:bodyPr lIns="96400" tIns="81600" rIns="81600" bIns="81600" anchor="t" anchorCtr="1">
            <a:noAutofit/>
          </a:bodyPr>
          <a:lstStyle/>
          <a:p>
            <a:pPr marL="0" marR="0" lvl="0" indent="0" algn="ctr" rtl="0">
              <a:lnSpc>
                <a:spcPct val="100000"/>
              </a:lnSpc>
              <a:spcBef>
                <a:spcPts val="0"/>
              </a:spcBef>
              <a:spcAft>
                <a:spcPts val="0"/>
              </a:spcAft>
              <a:buClr>
                <a:schemeClr val="dk1"/>
              </a:buClr>
              <a:buSzPct val="25000"/>
              <a:buFont typeface="Arial"/>
              <a:buNone/>
            </a:pPr>
            <a:r>
              <a:rPr lang="en-CA" sz="3600" i="0" u="none" strike="noStrike" cap="none" dirty="0">
                <a:solidFill>
                  <a:schemeClr val="dk2"/>
                </a:solidFill>
                <a:latin typeface="Roboto Mono"/>
                <a:ea typeface="Roboto Mono"/>
                <a:cs typeface="Roboto Mono"/>
                <a:sym typeface="Roboto Mono"/>
              </a:rPr>
              <a:t>How do humans </a:t>
            </a:r>
            <a:br>
              <a:rPr lang="en-CA" sz="3600" i="0" u="none" strike="noStrike" cap="none" dirty="0">
                <a:solidFill>
                  <a:schemeClr val="dk2"/>
                </a:solidFill>
                <a:latin typeface="Roboto Mono"/>
                <a:ea typeface="Roboto Mono"/>
                <a:cs typeface="Roboto Mono"/>
                <a:sym typeface="Roboto Mono"/>
              </a:rPr>
            </a:br>
            <a:r>
              <a:rPr lang="en-CA" sz="3600" b="1" i="0" u="none" strike="noStrike" cap="none" dirty="0">
                <a:solidFill>
                  <a:schemeClr val="dk1"/>
                </a:solidFill>
                <a:latin typeface="Roboto Mono"/>
                <a:ea typeface="Roboto Mono"/>
                <a:cs typeface="Roboto Mono"/>
                <a:sym typeface="Roboto Mono"/>
              </a:rPr>
              <a:t>communicate </a:t>
            </a:r>
            <a:r>
              <a:rPr lang="en-CA" sz="3600" i="0" u="none" strike="noStrike" cap="none" dirty="0">
                <a:solidFill>
                  <a:schemeClr val="dk2"/>
                </a:solidFill>
                <a:latin typeface="Roboto Mono"/>
                <a:ea typeface="Roboto Mono"/>
                <a:cs typeface="Roboto Mono"/>
                <a:sym typeface="Roboto Mono"/>
              </a:rPr>
              <a:t/>
            </a:r>
            <a:br>
              <a:rPr lang="en-CA" sz="3600" i="0" u="none" strike="noStrike" cap="none" dirty="0">
                <a:solidFill>
                  <a:schemeClr val="dk2"/>
                </a:solidFill>
                <a:latin typeface="Roboto Mono"/>
                <a:ea typeface="Roboto Mono"/>
                <a:cs typeface="Roboto Mono"/>
                <a:sym typeface="Roboto Mono"/>
              </a:rPr>
            </a:br>
            <a:r>
              <a:rPr lang="en-CA" sz="3600" i="0" u="none" strike="noStrike" cap="none" dirty="0">
                <a:solidFill>
                  <a:schemeClr val="dk2"/>
                </a:solidFill>
                <a:latin typeface="Roboto Mono"/>
                <a:ea typeface="Roboto Mono"/>
                <a:cs typeface="Roboto Mono"/>
                <a:sym typeface="Roboto Mono"/>
              </a:rPr>
              <a:t>with computers?</a:t>
            </a:r>
            <a:r>
              <a:rPr lang="en-CA" sz="3600" b="0" i="0" u="none" strike="noStrike" cap="none" dirty="0">
                <a:solidFill>
                  <a:schemeClr val="dk2"/>
                </a:solidFill>
                <a:latin typeface="Arial"/>
                <a:ea typeface="Arial"/>
                <a:cs typeface="Arial"/>
                <a:sym typeface="Arial"/>
              </a:rPr>
              <a:t/>
            </a:r>
            <a:br>
              <a:rPr lang="en-CA" sz="3600" b="0" i="0" u="none" strike="noStrike" cap="none" dirty="0">
                <a:solidFill>
                  <a:schemeClr val="dk2"/>
                </a:solidFill>
                <a:latin typeface="Arial"/>
                <a:ea typeface="Arial"/>
                <a:cs typeface="Arial"/>
                <a:sym typeface="Arial"/>
              </a:rPr>
            </a:br>
            <a:endParaRPr lang="en-CA" sz="3600" b="0" i="0" u="none" strike="noStrike" cap="none" dirty="0">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p:nvPr/>
        </p:nvSpPr>
        <p:spPr>
          <a:xfrm>
            <a:off x="1746274" y="1472200"/>
            <a:ext cx="5722200" cy="23115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4000" i="0" u="none" strike="noStrike" cap="none" dirty="0">
                <a:solidFill>
                  <a:schemeClr val="dk2"/>
                </a:solidFill>
                <a:latin typeface="Roboto Mono"/>
                <a:ea typeface="Roboto Mono"/>
                <a:cs typeface="Roboto Mono"/>
                <a:sym typeface="Roboto Mono"/>
              </a:rPr>
              <a:t>What does the word </a:t>
            </a:r>
          </a:p>
          <a:p>
            <a:pPr marL="0" marR="0" lvl="0" indent="0" algn="ctr" rtl="0">
              <a:lnSpc>
                <a:spcPct val="100000"/>
              </a:lnSpc>
              <a:spcBef>
                <a:spcPts val="0"/>
              </a:spcBef>
              <a:spcAft>
                <a:spcPts val="0"/>
              </a:spcAft>
              <a:buClr>
                <a:schemeClr val="dk1"/>
              </a:buClr>
              <a:buSzPct val="25000"/>
              <a:buFont typeface="Arial"/>
              <a:buNone/>
            </a:pPr>
            <a:r>
              <a:rPr lang="en-CA" sz="4000" b="1" i="0" u="none" strike="noStrike" cap="none" dirty="0">
                <a:solidFill>
                  <a:schemeClr val="dk1"/>
                </a:solidFill>
                <a:latin typeface="Roboto Mono"/>
                <a:ea typeface="Roboto Mono"/>
                <a:cs typeface="Roboto Mono"/>
                <a:sym typeface="Roboto Mono"/>
              </a:rPr>
              <a:t>CODE</a:t>
            </a:r>
            <a:r>
              <a:rPr lang="en-CA" sz="4000" i="0" u="none" strike="noStrike" cap="none" dirty="0">
                <a:solidFill>
                  <a:schemeClr val="dk1"/>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dk2"/>
              </a:buClr>
              <a:buSzPct val="25000"/>
              <a:buFont typeface="Arial"/>
              <a:buNone/>
            </a:pPr>
            <a:r>
              <a:rPr lang="en-CA" sz="4000" i="0" u="none" strike="noStrike" cap="none" dirty="0">
                <a:solidFill>
                  <a:schemeClr val="dk2"/>
                </a:solidFill>
                <a:latin typeface="Roboto Mono"/>
                <a:ea typeface="Roboto Mono"/>
                <a:cs typeface="Roboto Mono"/>
                <a:sym typeface="Roboto Mono"/>
              </a:rPr>
              <a:t>mean to you?</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body" idx="1"/>
          </p:nvPr>
        </p:nvSpPr>
        <p:spPr>
          <a:xfrm>
            <a:off x="4994162" y="1152256"/>
            <a:ext cx="3667800" cy="3821700"/>
          </a:xfrm>
          <a:prstGeom prst="rect">
            <a:avLst/>
          </a:prstGeom>
          <a:noFill/>
          <a:ln>
            <a:noFill/>
          </a:ln>
        </p:spPr>
        <p:txBody>
          <a:bodyPr lIns="81600" tIns="40800" rIns="81600" bIns="40800" anchor="t" anchorCtr="0">
            <a:noAutofit/>
          </a:bodyPr>
          <a:lstStyle/>
          <a:p>
            <a:pPr marL="0" marR="0" lvl="0" indent="0" algn="ctr" rtl="0">
              <a:lnSpc>
                <a:spcPct val="158571"/>
              </a:lnSpc>
              <a:spcBef>
                <a:spcPts val="0"/>
              </a:spcBef>
              <a:spcAft>
                <a:spcPts val="0"/>
              </a:spcAft>
              <a:buClr>
                <a:schemeClr val="lt1"/>
              </a:buClr>
              <a:buSzPct val="25000"/>
              <a:buFont typeface="Arial"/>
              <a:buNone/>
            </a:pPr>
            <a:r>
              <a:rPr lang="en-CA" sz="2400" i="0" u="none" strike="noStrike" cap="none">
                <a:solidFill>
                  <a:schemeClr val="lt1"/>
                </a:solidFill>
                <a:latin typeface="Roboto Mono"/>
                <a:ea typeface="Roboto Mono"/>
                <a:cs typeface="Roboto Mono"/>
                <a:sym typeface="Roboto Mono"/>
              </a:rPr>
              <a:t>Computers need instructions written in machine-code…</a:t>
            </a:r>
          </a:p>
          <a:p>
            <a:pPr marL="0" marR="0" lvl="0" indent="0" algn="l" rtl="0">
              <a:lnSpc>
                <a:spcPct val="100000"/>
              </a:lnSpc>
              <a:spcBef>
                <a:spcPts val="428"/>
              </a:spcBef>
              <a:spcAft>
                <a:spcPts val="0"/>
              </a:spcAft>
              <a:buClr>
                <a:schemeClr val="lt1"/>
              </a:buClr>
              <a:buSzPct val="25000"/>
              <a:buFont typeface="Arial"/>
              <a:buNone/>
            </a:pPr>
            <a:endParaRPr sz="2500" b="0" i="0" u="none" strike="noStrike" cap="none">
              <a:solidFill>
                <a:schemeClr val="lt1"/>
              </a:solidFill>
              <a:latin typeface="Arial"/>
              <a:ea typeface="Arial"/>
              <a:cs typeface="Arial"/>
              <a:sym typeface="Arial"/>
            </a:endParaRPr>
          </a:p>
        </p:txBody>
      </p:sp>
      <p:pic>
        <p:nvPicPr>
          <p:cNvPr id="654" name="Shape 654" descr="binary.jpeg"/>
          <p:cNvPicPr preferRelativeResize="0"/>
          <p:nvPr/>
        </p:nvPicPr>
        <p:blipFill rotWithShape="1">
          <a:blip r:embed="rId3">
            <a:alphaModFix/>
          </a:blip>
          <a:srcRect/>
          <a:stretch/>
        </p:blipFill>
        <p:spPr>
          <a:xfrm>
            <a:off x="1863482" y="3775292"/>
            <a:ext cx="619515" cy="619515"/>
          </a:xfrm>
          <a:prstGeom prst="rect">
            <a:avLst/>
          </a:prstGeom>
          <a:noFill/>
          <a:ln>
            <a:noFill/>
          </a:ln>
        </p:spPr>
      </p:pic>
      <p:sp>
        <p:nvSpPr>
          <p:cNvPr id="655" name="Shape 655"/>
          <p:cNvSpPr txBox="1"/>
          <p:nvPr/>
        </p:nvSpPr>
        <p:spPr>
          <a:xfrm>
            <a:off x="462497" y="413579"/>
            <a:ext cx="3672473" cy="738664"/>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1600" b="1" i="0" u="none" strike="noStrike" cap="none" dirty="0">
                <a:solidFill>
                  <a:schemeClr val="dk2"/>
                </a:solidFill>
                <a:latin typeface="Roboto Mono"/>
                <a:ea typeface="Roboto Mono"/>
                <a:cs typeface="Roboto Mono"/>
                <a:sym typeface="Roboto Mono"/>
              </a:rPr>
              <a:t>HUMAN-FRIENDLY</a:t>
            </a:r>
          </a:p>
          <a:p>
            <a:pPr marL="0" marR="0" lvl="0" indent="0" algn="ctr" rtl="0">
              <a:lnSpc>
                <a:spcPct val="100000"/>
              </a:lnSpc>
              <a:spcBef>
                <a:spcPts val="0"/>
              </a:spcBef>
              <a:spcAft>
                <a:spcPts val="0"/>
              </a:spcAft>
              <a:buClr>
                <a:schemeClr val="dk2"/>
              </a:buClr>
              <a:buSzPct val="25000"/>
              <a:buFont typeface="Arial"/>
              <a:buNone/>
            </a:pPr>
            <a:r>
              <a:rPr lang="en-CA" sz="1600" b="1" i="0" u="none" strike="noStrike" cap="none" dirty="0">
                <a:solidFill>
                  <a:schemeClr val="dk2"/>
                </a:solidFill>
                <a:latin typeface="Roboto Mono"/>
                <a:ea typeface="Roboto Mono"/>
                <a:cs typeface="Roboto Mono"/>
                <a:sym typeface="Roboto Mono"/>
              </a:rPr>
              <a:t> LANGUAGE</a:t>
            </a:r>
          </a:p>
        </p:txBody>
      </p:sp>
      <p:sp>
        <p:nvSpPr>
          <p:cNvPr id="656" name="Shape 656"/>
          <p:cNvSpPr/>
          <p:nvPr/>
        </p:nvSpPr>
        <p:spPr>
          <a:xfrm rot="5400000">
            <a:off x="1294442" y="1672009"/>
            <a:ext cx="1971096" cy="931565"/>
          </a:xfrm>
          <a:prstGeom prst="rightArrow">
            <a:avLst>
              <a:gd name="adj1" fmla="val 50000"/>
              <a:gd name="adj2" fmla="val 50000"/>
            </a:avLst>
          </a:prstGeom>
          <a:gradFill>
            <a:gsLst>
              <a:gs pos="0">
                <a:srgbClr val="0187CD"/>
              </a:gs>
              <a:gs pos="100000">
                <a:srgbClr val="8FCAFF"/>
              </a:gs>
            </a:gsLst>
            <a:lin ang="16200000" scaled="0"/>
          </a:gradFill>
          <a:ln w="9525" cap="flat" cmpd="sng">
            <a:solidFill>
              <a:srgbClr val="147EB4"/>
            </a:solidFill>
            <a:prstDash val="solid"/>
            <a:round/>
            <a:headEnd type="none" w="med" len="med"/>
            <a:tailEnd type="none" w="med" len="med"/>
          </a:ln>
          <a:effectLst>
            <a:outerShdw blurRad="39999" dist="23000" dir="5400000" rotWithShape="0">
              <a:srgbClr val="000000">
                <a:alpha val="34509"/>
              </a:srgbClr>
            </a:outerShdw>
          </a:effectLst>
        </p:spPr>
        <p:txBody>
          <a:bodyPr lIns="81600" tIns="40800" rIns="81600" bIns="40800" anchor="ctr" anchorCtr="1">
            <a:noAutofit/>
          </a:bodyPr>
          <a:lstStyle/>
          <a:p>
            <a:pPr marL="0" marR="0" lvl="0" indent="0" algn="ctr" rtl="0">
              <a:lnSpc>
                <a:spcPct val="100000"/>
              </a:lnSpc>
              <a:spcBef>
                <a:spcPts val="0"/>
              </a:spcBef>
              <a:spcAft>
                <a:spcPts val="0"/>
              </a:spcAft>
              <a:buClr>
                <a:schemeClr val="lt1"/>
              </a:buClr>
              <a:buSzPct val="25000"/>
              <a:buFont typeface="Arial"/>
              <a:buNone/>
            </a:pPr>
            <a:r>
              <a:rPr lang="en-CA" sz="1300" b="1" i="0" u="none" strike="noStrike" cap="none">
                <a:solidFill>
                  <a:schemeClr val="lt1"/>
                </a:solidFill>
                <a:latin typeface="Arial"/>
                <a:ea typeface="Arial"/>
                <a:cs typeface="Arial"/>
                <a:sym typeface="Arial"/>
              </a:rPr>
              <a:t>TRANSLATOR</a:t>
            </a:r>
          </a:p>
        </p:txBody>
      </p:sp>
      <p:sp>
        <p:nvSpPr>
          <p:cNvPr id="657" name="Shape 657"/>
          <p:cNvSpPr txBox="1"/>
          <p:nvPr/>
        </p:nvSpPr>
        <p:spPr>
          <a:xfrm>
            <a:off x="1055694" y="3307883"/>
            <a:ext cx="2468336" cy="467408"/>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1600" b="1" i="0" u="none" strike="noStrike" cap="none">
                <a:solidFill>
                  <a:schemeClr val="dk2"/>
                </a:solidFill>
                <a:latin typeface="Roboto Mono"/>
                <a:ea typeface="Roboto Mono"/>
                <a:cs typeface="Roboto Mono"/>
                <a:sym typeface="Roboto Mono"/>
              </a:rPr>
              <a:t>MACHINE-CODE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Shape 663"/>
          <p:cNvSpPr/>
          <p:nvPr/>
        </p:nvSpPr>
        <p:spPr>
          <a:xfrm>
            <a:off x="152400" y="895350"/>
            <a:ext cx="4294798" cy="2667000"/>
          </a:xfrm>
          <a:prstGeom prst="rect">
            <a:avLst/>
          </a:prstGeom>
          <a:solidFill>
            <a:schemeClr val="dk2"/>
          </a:solidFill>
          <a:ln>
            <a:noFill/>
          </a:ln>
          <a:effectLst>
            <a:outerShdw blurRad="39999" dist="23000" dir="5400000" rotWithShape="0">
              <a:srgbClr val="000000">
                <a:alpha val="34509"/>
              </a:srgbClr>
            </a:outerShdw>
          </a:effectLst>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664" name="Shape 664"/>
          <p:cNvSpPr txBox="1">
            <a:spLocks noGrp="1"/>
          </p:cNvSpPr>
          <p:nvPr>
            <p:ph type="body" idx="1"/>
          </p:nvPr>
        </p:nvSpPr>
        <p:spPr>
          <a:xfrm>
            <a:off x="4799723" y="1163077"/>
            <a:ext cx="4195500" cy="3980400"/>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chemeClr val="lt1"/>
              </a:buClr>
              <a:buSzPct val="25000"/>
              <a:buFont typeface="Arial"/>
              <a:buNone/>
            </a:pPr>
            <a:r>
              <a:rPr lang="en-CA" sz="2400" b="1" i="0" u="none" strike="noStrike" cap="none" dirty="0">
                <a:solidFill>
                  <a:srgbClr val="FFFFFF"/>
                </a:solidFill>
                <a:latin typeface="Roboto Mono"/>
                <a:ea typeface="Roboto Mono"/>
                <a:cs typeface="Roboto Mono"/>
                <a:sym typeface="Roboto Mono"/>
              </a:rPr>
              <a:t>Computer CODE </a:t>
            </a:r>
            <a:r>
              <a:rPr lang="en-CA" sz="2400" i="0" u="none" strike="noStrike" cap="none" dirty="0">
                <a:solidFill>
                  <a:srgbClr val="FFFFFF"/>
                </a:solidFill>
                <a:latin typeface="Roboto Mono"/>
                <a:ea typeface="Roboto Mono"/>
                <a:cs typeface="Roboto Mono"/>
                <a:sym typeface="Roboto Mono"/>
              </a:rPr>
              <a:t>…</a:t>
            </a:r>
          </a:p>
          <a:p>
            <a:pPr marL="0" marR="0" lvl="0" indent="0" algn="ctr" rtl="0">
              <a:lnSpc>
                <a:spcPct val="13875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Is how we tell a computer what to do.</a:t>
            </a:r>
            <a:r>
              <a:rPr lang="en-CA" sz="2900" b="1" i="0" u="sng" strike="noStrike" cap="none" dirty="0">
                <a:solidFill>
                  <a:schemeClr val="lt1"/>
                </a:solidFill>
                <a:latin typeface="Arial"/>
                <a:ea typeface="Arial"/>
                <a:cs typeface="Arial"/>
                <a:sym typeface="Arial"/>
              </a:rPr>
              <a:t/>
            </a:r>
            <a:br>
              <a:rPr lang="en-CA" sz="2900" b="1" i="0" u="sng" strike="noStrike" cap="none" dirty="0">
                <a:solidFill>
                  <a:schemeClr val="lt1"/>
                </a:solidFill>
                <a:latin typeface="Arial"/>
                <a:ea typeface="Arial"/>
                <a:cs typeface="Arial"/>
                <a:sym typeface="Arial"/>
              </a:rPr>
            </a:br>
            <a:endParaRPr lang="en-CA" sz="2900" b="1" i="0" u="sng"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endParaRPr sz="2900" b="0" i="0" u="sng" strike="noStrike" cap="none" dirty="0">
              <a:solidFill>
                <a:schemeClr val="lt1"/>
              </a:solidFill>
              <a:latin typeface="Arial"/>
              <a:ea typeface="Arial"/>
              <a:cs typeface="Arial"/>
              <a:sym typeface="Arial"/>
            </a:endParaRPr>
          </a:p>
          <a:p>
            <a:pPr marL="0" marR="0" lvl="0" indent="0" algn="l" rtl="0">
              <a:lnSpc>
                <a:spcPct val="100000"/>
              </a:lnSpc>
              <a:spcBef>
                <a:spcPts val="428"/>
              </a:spcBef>
              <a:spcAft>
                <a:spcPts val="0"/>
              </a:spcAft>
              <a:buClr>
                <a:schemeClr val="lt1"/>
              </a:buClr>
              <a:buSzPct val="25000"/>
              <a:buFont typeface="Arial"/>
              <a:buNone/>
            </a:pPr>
            <a:endParaRPr sz="1800" b="0" i="0" u="none" strike="noStrike" cap="none" dirty="0">
              <a:solidFill>
                <a:schemeClr val="lt1"/>
              </a:solidFill>
              <a:latin typeface="Arial"/>
              <a:ea typeface="Arial"/>
              <a:cs typeface="Arial"/>
              <a:sym typeface="Arial"/>
            </a:endParaRPr>
          </a:p>
        </p:txBody>
      </p:sp>
      <p:grpSp>
        <p:nvGrpSpPr>
          <p:cNvPr id="665" name="Shape 665"/>
          <p:cNvGrpSpPr/>
          <p:nvPr/>
        </p:nvGrpSpPr>
        <p:grpSpPr>
          <a:xfrm>
            <a:off x="235385" y="1047750"/>
            <a:ext cx="4108015" cy="2418290"/>
            <a:chOff x="174317" y="798522"/>
            <a:chExt cx="4108015" cy="2418290"/>
          </a:xfrm>
        </p:grpSpPr>
        <p:sp>
          <p:nvSpPr>
            <p:cNvPr id="666" name="Shape 666"/>
            <p:cNvSpPr/>
            <p:nvPr/>
          </p:nvSpPr>
          <p:spPr>
            <a:xfrm>
              <a:off x="3632494" y="798522"/>
              <a:ext cx="649838" cy="241829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pic>
          <p:nvPicPr>
            <p:cNvPr id="667" name="Shape 667"/>
            <p:cNvPicPr preferRelativeResize="0"/>
            <p:nvPr/>
          </p:nvPicPr>
          <p:blipFill rotWithShape="1">
            <a:blip r:embed="rId3">
              <a:alphaModFix/>
            </a:blip>
            <a:srcRect l="26971" r="26974"/>
            <a:stretch/>
          </p:blipFill>
          <p:spPr>
            <a:xfrm>
              <a:off x="3697742" y="1263237"/>
              <a:ext cx="444016" cy="583085"/>
            </a:xfrm>
            <a:prstGeom prst="rect">
              <a:avLst/>
            </a:prstGeom>
            <a:noFill/>
            <a:ln>
              <a:noFill/>
            </a:ln>
          </p:spPr>
        </p:pic>
        <p:pic>
          <p:nvPicPr>
            <p:cNvPr id="668" name="Shape 668" descr="prog_languages.png"/>
            <p:cNvPicPr preferRelativeResize="0"/>
            <p:nvPr/>
          </p:nvPicPr>
          <p:blipFill rotWithShape="1">
            <a:blip r:embed="rId4">
              <a:alphaModFix/>
            </a:blip>
            <a:srcRect/>
            <a:stretch/>
          </p:blipFill>
          <p:spPr>
            <a:xfrm>
              <a:off x="174317" y="798522"/>
              <a:ext cx="3523424" cy="2418290"/>
            </a:xfrm>
            <a:prstGeom prst="rect">
              <a:avLst/>
            </a:prstGeom>
            <a:noFill/>
            <a:ln>
              <a:noFill/>
            </a:ln>
          </p:spPr>
        </p:pic>
        <p:pic>
          <p:nvPicPr>
            <p:cNvPr id="669" name="Shape 669" descr="r_language.jpeg"/>
            <p:cNvPicPr preferRelativeResize="0"/>
            <p:nvPr/>
          </p:nvPicPr>
          <p:blipFill rotWithShape="1">
            <a:blip r:embed="rId5">
              <a:alphaModFix/>
            </a:blip>
            <a:srcRect/>
            <a:stretch/>
          </p:blipFill>
          <p:spPr>
            <a:xfrm>
              <a:off x="3632494" y="2096216"/>
              <a:ext cx="649838" cy="504581"/>
            </a:xfrm>
            <a:prstGeom prst="rect">
              <a:avLst/>
            </a:prstGeom>
            <a:noFill/>
            <a:ln>
              <a:noFill/>
            </a:ln>
          </p:spPr>
        </p:pic>
      </p:grpSp>
      <p:sp>
        <p:nvSpPr>
          <p:cNvPr id="670" name="Shape 670"/>
          <p:cNvSpPr txBox="1"/>
          <p:nvPr/>
        </p:nvSpPr>
        <p:spPr>
          <a:xfrm>
            <a:off x="0" y="419041"/>
            <a:ext cx="4473981" cy="400109"/>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33AFF7"/>
              </a:buClr>
              <a:buSzPct val="25000"/>
              <a:buFont typeface="Arial"/>
              <a:buNone/>
            </a:pPr>
            <a:r>
              <a:rPr lang="en-CA" sz="1800" i="0" u="none" strike="noStrike" cap="none" dirty="0">
                <a:solidFill>
                  <a:srgbClr val="33AFF7"/>
                </a:solidFill>
                <a:latin typeface="Roboto Mono"/>
                <a:ea typeface="Roboto Mono"/>
                <a:cs typeface="Roboto Mono"/>
                <a:sym typeface="Roboto Mono"/>
              </a:rPr>
              <a:t> A few programming languages…</a:t>
            </a:r>
          </a:p>
        </p:txBody>
      </p:sp>
      <p:sp>
        <p:nvSpPr>
          <p:cNvPr id="671" name="Shape 671"/>
          <p:cNvSpPr txBox="1"/>
          <p:nvPr/>
        </p:nvSpPr>
        <p:spPr>
          <a:xfrm>
            <a:off x="1048445" y="3801131"/>
            <a:ext cx="2649297" cy="523219"/>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CA" sz="2200" i="0" u="none" strike="noStrike" cap="none" dirty="0">
                <a:solidFill>
                  <a:schemeClr val="dk1"/>
                </a:solidFill>
                <a:latin typeface="Roboto Mono"/>
                <a:ea typeface="Roboto Mono"/>
                <a:cs typeface="Roboto Mono"/>
                <a:sym typeface="Roboto Mono"/>
              </a:rPr>
              <a:t>Why so many?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p:nvPr/>
        </p:nvSpPr>
        <p:spPr>
          <a:xfrm flipH="1">
            <a:off x="1287307" y="1831488"/>
            <a:ext cx="6519754" cy="873600"/>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a:solidFill>
                <a:schemeClr val="lt1"/>
              </a:solidFill>
              <a:latin typeface="Calibri"/>
              <a:ea typeface="Calibri"/>
              <a:cs typeface="Calibri"/>
              <a:sym typeface="Calibri"/>
            </a:endParaRPr>
          </a:p>
        </p:txBody>
      </p:sp>
      <p:sp>
        <p:nvSpPr>
          <p:cNvPr id="428" name="Shape 428"/>
          <p:cNvSpPr txBox="1">
            <a:spLocks noGrp="1"/>
          </p:cNvSpPr>
          <p:nvPr>
            <p:ph type="title"/>
          </p:nvPr>
        </p:nvSpPr>
        <p:spPr>
          <a:xfrm>
            <a:off x="1319715" y="1907688"/>
            <a:ext cx="6411000" cy="873600"/>
          </a:xfrm>
          <a:prstGeom prst="rect">
            <a:avLst/>
          </a:prstGeom>
          <a:no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3600" b="1" i="0" u="none" strike="noStrike" cap="none" dirty="0">
                <a:solidFill>
                  <a:schemeClr val="dk1"/>
                </a:solidFill>
                <a:latin typeface="Roboto Mono"/>
                <a:ea typeface="Roboto Mono"/>
                <a:cs typeface="Roboto Mono"/>
                <a:sym typeface="Roboto Mono"/>
              </a:rPr>
              <a:t>What is a computer?</a:t>
            </a:r>
            <a:r>
              <a:rPr lang="en-CA" sz="3600" b="1" i="0" u="none" strike="noStrike" cap="none" dirty="0">
                <a:solidFill>
                  <a:schemeClr val="dk2"/>
                </a:solidFill>
                <a:latin typeface="Roboto Mono"/>
                <a:ea typeface="Roboto Mono"/>
                <a:cs typeface="Roboto Mono"/>
                <a:sym typeface="Roboto Mono"/>
              </a:rPr>
              <a:t/>
            </a:r>
            <a:br>
              <a:rPr lang="en-CA" sz="3600" b="1" i="0" u="none" strike="noStrike" cap="none" dirty="0">
                <a:solidFill>
                  <a:schemeClr val="dk2"/>
                </a:solidFill>
                <a:latin typeface="Roboto Mono"/>
                <a:ea typeface="Roboto Mono"/>
                <a:cs typeface="Roboto Mono"/>
                <a:sym typeface="Roboto Mono"/>
              </a:rPr>
            </a:br>
            <a:endParaRPr lang="en-CA" sz="3600" b="1" i="0" u="none" strike="noStrike" cap="none" dirty="0">
              <a:solidFill>
                <a:schemeClr val="dk2"/>
              </a:solidFill>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Shape 677" descr="Illustration_Smile_Blue.png"/>
          <p:cNvPicPr preferRelativeResize="0"/>
          <p:nvPr/>
        </p:nvPicPr>
        <p:blipFill rotWithShape="1">
          <a:blip r:embed="rId3">
            <a:alphaModFix/>
          </a:blip>
          <a:srcRect/>
          <a:stretch/>
        </p:blipFill>
        <p:spPr>
          <a:xfrm>
            <a:off x="3662351" y="2013816"/>
            <a:ext cx="2114100" cy="1242000"/>
          </a:xfrm>
          <a:prstGeom prst="rect">
            <a:avLst/>
          </a:prstGeom>
          <a:noFill/>
          <a:ln>
            <a:noFill/>
          </a:ln>
        </p:spPr>
      </p:pic>
      <p:sp>
        <p:nvSpPr>
          <p:cNvPr id="678" name="Shape 678"/>
          <p:cNvSpPr/>
          <p:nvPr/>
        </p:nvSpPr>
        <p:spPr>
          <a:xfrm>
            <a:off x="1773288" y="961900"/>
            <a:ext cx="499800" cy="1950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679" name="Shape 679"/>
          <p:cNvSpPr/>
          <p:nvPr/>
        </p:nvSpPr>
        <p:spPr>
          <a:xfrm rot="5400000">
            <a:off x="1822327" y="413792"/>
            <a:ext cx="125700" cy="70200"/>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680" name="Shape 680"/>
          <p:cNvSpPr/>
          <p:nvPr/>
        </p:nvSpPr>
        <p:spPr>
          <a:xfrm>
            <a:off x="5122969" y="339504"/>
            <a:ext cx="575100" cy="226499"/>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681" name="Shape 681"/>
          <p:cNvSpPr/>
          <p:nvPr/>
        </p:nvSpPr>
        <p:spPr>
          <a:xfrm>
            <a:off x="2795991"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682" name="Shape 682"/>
          <p:cNvSpPr/>
          <p:nvPr/>
        </p:nvSpPr>
        <p:spPr>
          <a:xfrm>
            <a:off x="4272462" y="4410494"/>
            <a:ext cx="538500"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683" name="Shape 683"/>
          <p:cNvSpPr txBox="1"/>
          <p:nvPr/>
        </p:nvSpPr>
        <p:spPr>
          <a:xfrm>
            <a:off x="6693039" y="3636267"/>
            <a:ext cx="2462700" cy="932700"/>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rgbClr val="FF8939"/>
              </a:buClr>
              <a:buSzPct val="25000"/>
              <a:buFont typeface="Arial"/>
              <a:buNone/>
            </a:pPr>
            <a:r>
              <a:rPr lang="en-CA" sz="1300" i="0" u="none" strike="noStrike" cap="none">
                <a:solidFill>
                  <a:srgbClr val="FF8939"/>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Expressing </a:t>
            </a:r>
            <a:r>
              <a:rPr lang="en-CA" sz="130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SzPct val="25000"/>
              <a:buFont typeface="Arial"/>
              <a:buNone/>
            </a:pPr>
            <a:r>
              <a:rPr lang="en-CA" sz="1300" i="0" u="none" strike="noStrike" cap="none">
                <a:solidFill>
                  <a:srgbClr val="FF8939"/>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Understanding </a:t>
            </a:r>
            <a:r>
              <a:rPr lang="en-CA" sz="130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SzPct val="25000"/>
              <a:buFont typeface="Arial"/>
              <a:buNone/>
            </a:pPr>
            <a:r>
              <a:rPr lang="en-CA" sz="1300" i="0" u="none" strike="noStrike" cap="none">
                <a:solidFill>
                  <a:srgbClr val="FF8939"/>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Connecting </a:t>
            </a:r>
            <a:r>
              <a:rPr lang="en-CA" sz="1300" i="0" u="none" strike="noStrike" cap="none">
                <a:solidFill>
                  <a:srgbClr val="FF8939"/>
                </a:solidFill>
                <a:latin typeface="Roboto Mono"/>
                <a:ea typeface="Roboto Mono"/>
                <a:cs typeface="Roboto Mono"/>
                <a:sym typeface="Roboto Mono"/>
              </a:rPr>
              <a:t>/</a:t>
            </a:r>
            <a:r>
              <a:rPr lang="en-CA" sz="1300" i="0" u="none" strike="noStrike" cap="none">
                <a:solidFill>
                  <a:srgbClr val="7F7F7F"/>
                </a:solidFill>
                <a:latin typeface="Roboto Mono"/>
                <a:ea typeface="Roboto Mono"/>
                <a:cs typeface="Roboto Mono"/>
                <a:sym typeface="Roboto Mono"/>
              </a:rPr>
              <a:t> </a:t>
            </a:r>
          </a:p>
        </p:txBody>
      </p:sp>
      <p:sp>
        <p:nvSpPr>
          <p:cNvPr id="684" name="Shape 684"/>
          <p:cNvSpPr txBox="1"/>
          <p:nvPr/>
        </p:nvSpPr>
        <p:spPr>
          <a:xfrm>
            <a:off x="-18249" y="544175"/>
            <a:ext cx="2462700" cy="444600"/>
          </a:xfrm>
          <a:prstGeom prst="rect">
            <a:avLst/>
          </a:prstGeom>
          <a:solidFill>
            <a:srgbClr val="3A3A3E"/>
          </a:solidFill>
          <a:ln>
            <a:noFill/>
          </a:ln>
          <a:effectLst>
            <a:outerShdw blurRad="50799" dist="38100" dir="2700000" algn="tl" rotWithShape="0">
              <a:srgbClr val="000000">
                <a:alpha val="42750"/>
              </a:srgbClr>
            </a:outerShdw>
          </a:effectLst>
        </p:spPr>
        <p:txBody>
          <a:bodyPr lIns="81600" tIns="40800" rIns="81600" bIns="408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CA" sz="2100" i="0" u="none" strike="noStrike" cap="none">
                <a:solidFill>
                  <a:schemeClr val="lt1"/>
                </a:solidFill>
                <a:latin typeface="Roboto Mono"/>
                <a:ea typeface="Roboto Mono"/>
                <a:cs typeface="Roboto Mono"/>
                <a:sym typeface="Roboto Mono"/>
              </a:rPr>
              <a:t>COMPUTATIONAL</a:t>
            </a:r>
          </a:p>
        </p:txBody>
      </p:sp>
      <p:sp>
        <p:nvSpPr>
          <p:cNvPr id="685" name="Shape 685"/>
          <p:cNvSpPr txBox="1"/>
          <p:nvPr/>
        </p:nvSpPr>
        <p:spPr>
          <a:xfrm>
            <a:off x="-3325" y="1110976"/>
            <a:ext cx="1756500" cy="444600"/>
          </a:xfrm>
          <a:prstGeom prst="rect">
            <a:avLst/>
          </a:prstGeom>
          <a:solidFill>
            <a:srgbClr val="3A3A3E"/>
          </a:solidFill>
          <a:ln>
            <a:noFill/>
          </a:ln>
          <a:effectLst>
            <a:outerShdw blurRad="50799" dist="38100" dir="2700000" algn="tl" rotWithShape="0">
              <a:srgbClr val="000000">
                <a:alpha val="42750"/>
              </a:srgbClr>
            </a:outerShdw>
          </a:effectLst>
        </p:spPr>
        <p:txBody>
          <a:bodyPr lIns="81600" tIns="40800" rIns="81600" bIns="408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CA" sz="2100" i="0" u="none" strike="noStrike" cap="small">
                <a:solidFill>
                  <a:schemeClr val="lt1"/>
                </a:solidFill>
                <a:latin typeface="Roboto Mono"/>
                <a:ea typeface="Roboto Mono"/>
                <a:cs typeface="Roboto Mono"/>
                <a:sym typeface="Roboto Mono"/>
              </a:rPr>
              <a:t>THINKING</a:t>
            </a:r>
          </a:p>
        </p:txBody>
      </p:sp>
      <p:grpSp>
        <p:nvGrpSpPr>
          <p:cNvPr id="686" name="Shape 686"/>
          <p:cNvGrpSpPr/>
          <p:nvPr/>
        </p:nvGrpSpPr>
        <p:grpSpPr>
          <a:xfrm>
            <a:off x="2271818" y="265870"/>
            <a:ext cx="4802055" cy="4339638"/>
            <a:chOff x="3632926" y="1195383"/>
            <a:chExt cx="4811678" cy="4348334"/>
          </a:xfrm>
        </p:grpSpPr>
        <p:sp>
          <p:nvSpPr>
            <p:cNvPr id="687" name="Shape 687"/>
            <p:cNvSpPr/>
            <p:nvPr/>
          </p:nvSpPr>
          <p:spPr>
            <a:xfrm>
              <a:off x="3747457" y="2613302"/>
              <a:ext cx="2116200" cy="2893799"/>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300" b="0" i="0" u="none" strike="noStrike" cap="none">
                <a:solidFill>
                  <a:schemeClr val="dk1"/>
                </a:solidFill>
                <a:latin typeface="Arial"/>
                <a:ea typeface="Arial"/>
                <a:cs typeface="Arial"/>
                <a:sym typeface="Arial"/>
              </a:endParaRPr>
            </a:p>
          </p:txBody>
        </p:sp>
        <p:sp>
          <p:nvSpPr>
            <p:cNvPr id="688" name="Shape 688"/>
            <p:cNvSpPr/>
            <p:nvPr/>
          </p:nvSpPr>
          <p:spPr>
            <a:xfrm>
              <a:off x="5555905" y="2877317"/>
              <a:ext cx="2888700"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300" b="0" i="0" u="none" strike="noStrike" cap="none">
                <a:solidFill>
                  <a:schemeClr val="dk1"/>
                </a:solidFill>
                <a:latin typeface="Arial"/>
                <a:ea typeface="Arial"/>
                <a:cs typeface="Arial"/>
                <a:sym typeface="Arial"/>
              </a:endParaRPr>
            </a:p>
          </p:txBody>
        </p:sp>
        <p:sp>
          <p:nvSpPr>
            <p:cNvPr id="689" name="Shape 689"/>
            <p:cNvSpPr/>
            <p:nvPr/>
          </p:nvSpPr>
          <p:spPr>
            <a:xfrm>
              <a:off x="4672514" y="1195383"/>
              <a:ext cx="2888700"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300" b="0" i="0" u="none" strike="noStrike" cap="none">
                <a:solidFill>
                  <a:schemeClr val="dk1"/>
                </a:solidFill>
                <a:latin typeface="Arial"/>
                <a:ea typeface="Arial"/>
                <a:cs typeface="Arial"/>
                <a:sym typeface="Arial"/>
              </a:endParaRPr>
            </a:p>
          </p:txBody>
        </p:sp>
        <p:sp>
          <p:nvSpPr>
            <p:cNvPr id="690" name="Shape 690"/>
            <p:cNvSpPr/>
            <p:nvPr/>
          </p:nvSpPr>
          <p:spPr>
            <a:xfrm>
              <a:off x="6221910" y="4507632"/>
              <a:ext cx="1841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CA" sz="1300" i="0" u="none" strike="noStrike" cap="none">
                  <a:solidFill>
                    <a:srgbClr val="FFFFFF"/>
                  </a:solidFill>
                  <a:latin typeface="Roboto Mono"/>
                  <a:ea typeface="Roboto Mono"/>
                  <a:cs typeface="Roboto Mono"/>
                  <a:sym typeface="Roboto Mono"/>
                </a:rPr>
                <a:t>/PERSPECTIVES/</a:t>
              </a:r>
            </a:p>
          </p:txBody>
        </p:sp>
        <p:sp>
          <p:nvSpPr>
            <p:cNvPr id="691" name="Shape 691"/>
            <p:cNvSpPr/>
            <p:nvPr/>
          </p:nvSpPr>
          <p:spPr>
            <a:xfrm>
              <a:off x="5561332" y="1765759"/>
              <a:ext cx="1510199"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CA" sz="1300" i="0" u="none" strike="noStrike" cap="none">
                  <a:solidFill>
                    <a:schemeClr val="lt1"/>
                  </a:solidFill>
                  <a:latin typeface="Roboto Mono"/>
                  <a:ea typeface="Roboto Mono"/>
                  <a:cs typeface="Roboto Mono"/>
                  <a:sym typeface="Roboto Mono"/>
                </a:rPr>
                <a:t>&lt;PRACTICES&gt;</a:t>
              </a:r>
            </a:p>
          </p:txBody>
        </p:sp>
        <p:sp>
          <p:nvSpPr>
            <p:cNvPr id="692" name="Shape 692"/>
            <p:cNvSpPr/>
            <p:nvPr/>
          </p:nvSpPr>
          <p:spPr>
            <a:xfrm>
              <a:off x="3632926" y="3750771"/>
              <a:ext cx="1367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CA" sz="1300" i="0" u="none" strike="noStrike" cap="none">
                  <a:solidFill>
                    <a:schemeClr val="lt1"/>
                  </a:solidFill>
                  <a:latin typeface="Roboto Mono"/>
                  <a:ea typeface="Roboto Mono"/>
                  <a:cs typeface="Roboto Mono"/>
                  <a:sym typeface="Roboto Mono"/>
                </a:rPr>
                <a:t>{CONCEPTS}</a:t>
              </a:r>
            </a:p>
          </p:txBody>
        </p:sp>
      </p:grpSp>
      <p:pic>
        <p:nvPicPr>
          <p:cNvPr id="693" name="Shape 693" descr="Heart_Blue.png"/>
          <p:cNvPicPr preferRelativeResize="0"/>
          <p:nvPr/>
        </p:nvPicPr>
        <p:blipFill rotWithShape="1">
          <a:blip r:embed="rId4">
            <a:alphaModFix/>
          </a:blip>
          <a:srcRect/>
          <a:stretch/>
        </p:blipFill>
        <p:spPr>
          <a:xfrm>
            <a:off x="1048516" y="2825316"/>
            <a:ext cx="704700" cy="506699"/>
          </a:xfrm>
          <a:prstGeom prst="rect">
            <a:avLst/>
          </a:prstGeom>
          <a:noFill/>
          <a:ln>
            <a:noFill/>
          </a:ln>
        </p:spPr>
      </p:pic>
      <p:pic>
        <p:nvPicPr>
          <p:cNvPr id="694" name="Shape 694"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695" name="Shape 695" descr="Heart.png"/>
          <p:cNvPicPr preferRelativeResize="0"/>
          <p:nvPr/>
        </p:nvPicPr>
        <p:blipFill rotWithShape="1">
          <a:blip r:embed="rId6">
            <a:alphaModFix/>
          </a:blip>
          <a:srcRect/>
          <a:stretch/>
        </p:blipFill>
        <p:spPr>
          <a:xfrm>
            <a:off x="7480978" y="2997366"/>
            <a:ext cx="718800" cy="516899"/>
          </a:xfrm>
          <a:prstGeom prst="rect">
            <a:avLst/>
          </a:prstGeom>
          <a:noFill/>
          <a:ln>
            <a:noFill/>
          </a:ln>
        </p:spPr>
      </p:pic>
      <p:sp>
        <p:nvSpPr>
          <p:cNvPr id="696" name="Shape 696"/>
          <p:cNvSpPr txBox="1"/>
          <p:nvPr/>
        </p:nvSpPr>
        <p:spPr>
          <a:xfrm>
            <a:off x="2012950" y="527050"/>
            <a:ext cx="184800" cy="3693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697" name="Shape 697"/>
          <p:cNvSpPr txBox="1"/>
          <p:nvPr/>
        </p:nvSpPr>
        <p:spPr>
          <a:xfrm>
            <a:off x="-1215416" y="3440816"/>
            <a:ext cx="5232600" cy="2067300"/>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Algorithms }</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D</a:t>
            </a:r>
            <a:r>
              <a:rPr lang="en-CA" sz="1300" i="0" u="none" strike="noStrike" cap="none">
                <a:solidFill>
                  <a:schemeClr val="dk1"/>
                </a:solidFill>
                <a:latin typeface="Roboto Mono"/>
                <a:ea typeface="Roboto Mono"/>
                <a:cs typeface="Roboto Mono"/>
                <a:sym typeface="Roboto Mono"/>
              </a:rPr>
              <a:t>e</a:t>
            </a:r>
            <a:r>
              <a:rPr lang="en-CA" sz="130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Pattern Recognition</a:t>
            </a:r>
            <a:r>
              <a:rPr lang="en-CA" sz="1300" i="0" u="none" strike="noStrike" cap="none">
                <a:solidFill>
                  <a:schemeClr val="dk1"/>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Logic }</a:t>
            </a:r>
          </a:p>
          <a:p>
            <a:pPr marL="0" marR="0" lvl="0" indent="0" algn="l" rtl="0">
              <a:lnSpc>
                <a:spcPct val="130588"/>
              </a:lnSpc>
              <a:spcBef>
                <a:spcPts val="0"/>
              </a:spcBef>
              <a:spcAft>
                <a:spcPts val="0"/>
              </a:spcAft>
              <a:buClr>
                <a:srgbClr val="000000"/>
              </a:buClr>
              <a:buFont typeface="Arial"/>
              <a:buNone/>
            </a:pPr>
            <a:endParaRPr sz="1300" b="0" i="0" u="none" strike="noStrike" cap="none">
              <a:solidFill>
                <a:srgbClr val="33AFF7"/>
              </a:solidFill>
              <a:latin typeface="Arial"/>
              <a:ea typeface="Arial"/>
              <a:cs typeface="Arial"/>
              <a:sym typeface="Arial"/>
            </a:endParaRPr>
          </a:p>
        </p:txBody>
      </p:sp>
      <p:sp>
        <p:nvSpPr>
          <p:cNvPr id="698" name="Shape 698"/>
          <p:cNvSpPr txBox="1"/>
          <p:nvPr/>
        </p:nvSpPr>
        <p:spPr>
          <a:xfrm>
            <a:off x="6573600" y="641060"/>
            <a:ext cx="2462700" cy="1220700"/>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Planning &gt;</a:t>
            </a:r>
          </a:p>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Collaborating&gt;</a:t>
            </a:r>
          </a:p>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Experimenting &gt;</a:t>
            </a:r>
          </a:p>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Debugging &gt;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p:nvPr/>
        </p:nvSpPr>
        <p:spPr>
          <a:xfrm>
            <a:off x="1077604" y="1481663"/>
            <a:ext cx="7273828" cy="2123657"/>
          </a:xfrm>
          <a:prstGeom prst="rect">
            <a:avLst/>
          </a:prstGeom>
          <a:solidFill>
            <a:schemeClr val="lt1"/>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3400" i="0" u="none" strike="noStrike" cap="none" dirty="0">
                <a:solidFill>
                  <a:schemeClr val="dk2"/>
                </a:solidFill>
                <a:latin typeface="Roboto Mono"/>
                <a:ea typeface="Roboto Mono"/>
                <a:cs typeface="Roboto Mono"/>
                <a:sym typeface="Roboto Mono"/>
              </a:rPr>
              <a:t>Basic </a:t>
            </a:r>
          </a:p>
          <a:p>
            <a:pPr marL="0" marR="0" lvl="0" indent="0" algn="ctr" rtl="0">
              <a:lnSpc>
                <a:spcPct val="100000"/>
              </a:lnSpc>
              <a:spcBef>
                <a:spcPts val="0"/>
              </a:spcBef>
              <a:spcAft>
                <a:spcPts val="0"/>
              </a:spcAft>
              <a:buClr>
                <a:schemeClr val="dk1"/>
              </a:buClr>
              <a:buSzPct val="25000"/>
              <a:buFont typeface="Arial"/>
              <a:buNone/>
            </a:pPr>
            <a:r>
              <a:rPr lang="en-CA" sz="3600" b="1" i="0" u="none" strike="noStrike" cap="none" dirty="0">
                <a:solidFill>
                  <a:schemeClr val="dk1"/>
                </a:solidFill>
                <a:latin typeface="Roboto Mono"/>
                <a:ea typeface="Roboto Mono"/>
                <a:cs typeface="Roboto Mono"/>
                <a:sym typeface="Roboto Mono"/>
              </a:rPr>
              <a:t>CONCEPTS</a:t>
            </a:r>
          </a:p>
          <a:p>
            <a:pPr marL="0" marR="0" lvl="0" indent="0" algn="ctr" rtl="0">
              <a:lnSpc>
                <a:spcPct val="100000"/>
              </a:lnSpc>
              <a:spcBef>
                <a:spcPts val="0"/>
              </a:spcBef>
              <a:spcAft>
                <a:spcPts val="0"/>
              </a:spcAft>
              <a:buClr>
                <a:schemeClr val="dk2"/>
              </a:buClr>
              <a:buSzPct val="25000"/>
              <a:buFont typeface="Arial"/>
              <a:buNone/>
            </a:pPr>
            <a:r>
              <a:rPr lang="en-CA" sz="3400" i="0" u="none" strike="noStrike" cap="none" dirty="0">
                <a:solidFill>
                  <a:schemeClr val="dk2"/>
                </a:solidFill>
                <a:latin typeface="Roboto Mono"/>
                <a:ea typeface="Roboto Mono"/>
                <a:cs typeface="Roboto Mono"/>
                <a:sym typeface="Roboto Mono"/>
              </a:rPr>
              <a:t> in computer programming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body" idx="1"/>
          </p:nvPr>
        </p:nvSpPr>
        <p:spPr>
          <a:xfrm>
            <a:off x="5105400" y="821434"/>
            <a:ext cx="3562202" cy="3807716"/>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300" b="1" i="0" u="none" strike="noStrike" cap="none" dirty="0">
                <a:solidFill>
                  <a:srgbClr val="FFFFFF"/>
                </a:solidFill>
                <a:latin typeface="Roboto Mono"/>
                <a:ea typeface="Roboto Mono"/>
                <a:cs typeface="Roboto Mono"/>
                <a:sym typeface="Roboto Mono"/>
              </a:rPr>
              <a:t>Basic </a:t>
            </a:r>
          </a:p>
          <a:p>
            <a:pPr marL="0" marR="0" lvl="0" indent="0" algn="ctr" rtl="0">
              <a:lnSpc>
                <a:spcPct val="100000"/>
              </a:lnSpc>
              <a:spcBef>
                <a:spcPts val="0"/>
              </a:spcBef>
              <a:spcAft>
                <a:spcPts val="0"/>
              </a:spcAft>
              <a:buClr>
                <a:schemeClr val="lt1"/>
              </a:buClr>
              <a:buSzPct val="25000"/>
              <a:buFont typeface="Arial"/>
              <a:buNone/>
            </a:pPr>
            <a:r>
              <a:rPr lang="en-CA" sz="3300" b="1" i="0" u="none" strike="noStrike" cap="none" dirty="0">
                <a:solidFill>
                  <a:srgbClr val="FFFFFF"/>
                </a:solidFill>
                <a:latin typeface="Roboto Mono"/>
                <a:ea typeface="Roboto Mono"/>
                <a:cs typeface="Roboto Mono"/>
                <a:sym typeface="Roboto Mono"/>
              </a:rPr>
              <a:t>Concepts</a:t>
            </a:r>
          </a:p>
          <a:p>
            <a:pPr marL="0" marR="0" lvl="0" indent="0" algn="ctr" rtl="0">
              <a:lnSpc>
                <a:spcPct val="100000"/>
              </a:lnSpc>
              <a:spcBef>
                <a:spcPts val="0"/>
              </a:spcBef>
              <a:spcAft>
                <a:spcPts val="0"/>
              </a:spcAft>
              <a:buClr>
                <a:schemeClr val="lt1"/>
              </a:buClr>
              <a:buSzPct val="25000"/>
              <a:buFont typeface="Arial"/>
              <a:buNone/>
            </a:pPr>
            <a:r>
              <a:rPr lang="en-CA" sz="3300" i="0" u="none" strike="noStrike" cap="none" dirty="0">
                <a:solidFill>
                  <a:srgbClr val="33AFF7"/>
                </a:solidFill>
                <a:latin typeface="Roboto Mono"/>
                <a:ea typeface="Roboto Mono"/>
                <a:cs typeface="Roboto Mono"/>
                <a:sym typeface="Roboto Mono"/>
              </a:rPr>
              <a:t> </a:t>
            </a:r>
            <a:r>
              <a:rPr lang="en-CA" sz="3300" i="0" u="none" strike="noStrike" cap="none" dirty="0">
                <a:solidFill>
                  <a:schemeClr val="lt1"/>
                </a:solidFill>
                <a:latin typeface="Roboto Mono"/>
                <a:ea typeface="Roboto Mono"/>
                <a:cs typeface="Roboto Mono"/>
                <a:sym typeface="Roboto Mono"/>
              </a:rPr>
              <a:t>in </a:t>
            </a:r>
          </a:p>
          <a:p>
            <a:pPr marL="0" marR="0" lvl="0" indent="0" algn="ctr" rtl="0">
              <a:lnSpc>
                <a:spcPct val="100000"/>
              </a:lnSpc>
              <a:spcBef>
                <a:spcPts val="0"/>
              </a:spcBef>
              <a:spcAft>
                <a:spcPts val="0"/>
              </a:spcAft>
              <a:buClr>
                <a:schemeClr val="lt1"/>
              </a:buClr>
              <a:buSzPct val="25000"/>
              <a:buFont typeface="Arial"/>
              <a:buNone/>
            </a:pPr>
            <a:r>
              <a:rPr lang="en-CA" sz="3300" i="0" u="none" strike="noStrike" cap="none" dirty="0">
                <a:solidFill>
                  <a:schemeClr val="lt1"/>
                </a:solidFill>
                <a:latin typeface="Roboto Mono"/>
                <a:ea typeface="Roboto Mono"/>
                <a:cs typeface="Roboto Mono"/>
                <a:sym typeface="Roboto Mono"/>
              </a:rPr>
              <a:t>Computer Programming</a:t>
            </a: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p:txBody>
      </p:sp>
      <p:sp>
        <p:nvSpPr>
          <p:cNvPr id="711" name="Shape 711"/>
          <p:cNvSpPr/>
          <p:nvPr/>
        </p:nvSpPr>
        <p:spPr>
          <a:xfrm>
            <a:off x="228600" y="895350"/>
            <a:ext cx="4362000" cy="4223400"/>
          </a:xfrm>
          <a:prstGeom prst="rect">
            <a:avLst/>
          </a:prstGeom>
          <a:noFill/>
          <a:ln>
            <a:noFill/>
          </a:ln>
        </p:spPr>
        <p:txBody>
          <a:bodyPr lIns="81600" tIns="40800" rIns="81600" bIns="40800" anchor="t" anchorCtr="0">
            <a:noAutofit/>
          </a:bodyPr>
          <a:lstStyle/>
          <a:p>
            <a:pPr marL="0" marR="0" lvl="0" indent="31750" algn="l" rtl="0">
              <a:lnSpc>
                <a:spcPct val="69375"/>
              </a:lnSpc>
              <a:spcBef>
                <a:spcPts val="0"/>
              </a:spcBef>
              <a:spcAft>
                <a:spcPts val="0"/>
              </a:spcAft>
              <a:buClr>
                <a:schemeClr val="dk2"/>
              </a:buClr>
              <a:buSzPct val="100000"/>
              <a:buFont typeface="Roboto Mono"/>
              <a:buChar char="•"/>
            </a:pPr>
            <a:r>
              <a:rPr lang="en-CA" sz="2400" i="0" u="none" strike="noStrike" cap="none" dirty="0">
                <a:solidFill>
                  <a:schemeClr val="dk1"/>
                </a:solidFill>
                <a:latin typeface="Roboto Mono"/>
                <a:ea typeface="Roboto Mono"/>
                <a:cs typeface="Roboto Mono"/>
                <a:sym typeface="Roboto Mono"/>
              </a:rPr>
              <a:t> Algorithms</a:t>
            </a:r>
          </a:p>
          <a:p>
            <a:pPr marL="0" marR="0" lvl="0" indent="31750" algn="l" rtl="0">
              <a:lnSpc>
                <a:spcPct val="69375"/>
              </a:lnSpc>
              <a:spcBef>
                <a:spcPts val="2679"/>
              </a:spcBef>
              <a:spcAft>
                <a:spcPts val="0"/>
              </a:spcAft>
              <a:buClr>
                <a:schemeClr val="dk2"/>
              </a:buClr>
              <a:buSzPct val="100000"/>
              <a:buFont typeface="Roboto Mono"/>
              <a:buChar char="•"/>
            </a:pPr>
            <a:r>
              <a:rPr lang="en-CA" sz="2400" i="0" u="none" strike="noStrike" cap="none" dirty="0">
                <a:solidFill>
                  <a:schemeClr val="dk1"/>
                </a:solidFill>
                <a:latin typeface="Roboto Mono"/>
                <a:ea typeface="Roboto Mono"/>
                <a:cs typeface="Roboto Mono"/>
                <a:sym typeface="Roboto Mono"/>
              </a:rPr>
              <a:t> Decomposition</a:t>
            </a:r>
          </a:p>
          <a:p>
            <a:pPr marL="0" marR="0" lvl="0" indent="31750" algn="l" rtl="0">
              <a:lnSpc>
                <a:spcPct val="69375"/>
              </a:lnSpc>
              <a:spcBef>
                <a:spcPts val="2679"/>
              </a:spcBef>
              <a:spcAft>
                <a:spcPts val="0"/>
              </a:spcAft>
              <a:buClr>
                <a:schemeClr val="dk2"/>
              </a:buClr>
              <a:buSzPct val="100000"/>
              <a:buFont typeface="Roboto Mono"/>
              <a:buChar char="•"/>
            </a:pPr>
            <a:r>
              <a:rPr lang="en-CA" sz="2400" i="0" u="none" strike="noStrike" cap="none" dirty="0">
                <a:solidFill>
                  <a:schemeClr val="dk1"/>
                </a:solidFill>
                <a:latin typeface="Roboto Mono"/>
                <a:ea typeface="Roboto Mono"/>
                <a:cs typeface="Roboto Mono"/>
                <a:sym typeface="Roboto Mono"/>
              </a:rPr>
              <a:t> Pattern recognition</a:t>
            </a:r>
          </a:p>
          <a:p>
            <a:pPr marL="0" marR="0" lvl="0" indent="31750" algn="l" rtl="0">
              <a:lnSpc>
                <a:spcPct val="69375"/>
              </a:lnSpc>
              <a:spcBef>
                <a:spcPts val="2679"/>
              </a:spcBef>
              <a:spcAft>
                <a:spcPts val="0"/>
              </a:spcAft>
              <a:buClr>
                <a:schemeClr val="dk2"/>
              </a:buClr>
              <a:buSzPct val="100000"/>
              <a:buFont typeface="Roboto Mono"/>
              <a:buChar char="•"/>
            </a:pPr>
            <a:r>
              <a:rPr lang="en-CA" sz="2400" i="0" u="none" strike="noStrike" cap="none" dirty="0">
                <a:solidFill>
                  <a:schemeClr val="dk1"/>
                </a:solidFill>
                <a:latin typeface="Roboto Mono"/>
                <a:ea typeface="Roboto Mono"/>
                <a:cs typeface="Roboto Mono"/>
                <a:sym typeface="Roboto Mono"/>
              </a:rPr>
              <a:t> Abstraction</a:t>
            </a:r>
          </a:p>
          <a:p>
            <a:pPr marL="0" marR="0" lvl="0" indent="31750" algn="l" rtl="0">
              <a:lnSpc>
                <a:spcPct val="69375"/>
              </a:lnSpc>
              <a:spcBef>
                <a:spcPts val="2679"/>
              </a:spcBef>
              <a:spcAft>
                <a:spcPts val="0"/>
              </a:spcAft>
              <a:buClr>
                <a:schemeClr val="dk2"/>
              </a:buClr>
              <a:buSzPct val="100000"/>
              <a:buFont typeface="Roboto Mono"/>
              <a:buChar char="•"/>
            </a:pPr>
            <a:r>
              <a:rPr lang="en-CA" sz="2400" i="0" u="none" strike="noStrike" cap="none" dirty="0">
                <a:solidFill>
                  <a:schemeClr val="dk1"/>
                </a:solidFill>
                <a:latin typeface="Roboto Mono"/>
                <a:ea typeface="Roboto Mono"/>
                <a:cs typeface="Roboto Mono"/>
                <a:sym typeface="Roboto Mono"/>
              </a:rPr>
              <a:t> Logic</a:t>
            </a:r>
          </a:p>
          <a:p>
            <a:pPr marL="0" marR="0" lvl="0" indent="0" algn="l" rtl="0">
              <a:lnSpc>
                <a:spcPct val="246666"/>
              </a:lnSpc>
              <a:spcBef>
                <a:spcPts val="2679"/>
              </a:spcBef>
              <a:spcAft>
                <a:spcPts val="0"/>
              </a:spcAft>
              <a:buClr>
                <a:schemeClr val="dk2"/>
              </a:buClr>
              <a:buFont typeface="Arial"/>
              <a:buNone/>
            </a:pPr>
            <a:endParaRPr sz="2400" b="0" i="0" u="none" strike="noStrike" cap="none" dirty="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4548632" y="1195650"/>
            <a:ext cx="4615800" cy="40431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000" b="1" i="0" u="sng" strike="noStrike" cap="none" dirty="0">
                <a:solidFill>
                  <a:schemeClr val="lt1"/>
                </a:solidFill>
                <a:latin typeface="Roboto Mono"/>
                <a:ea typeface="Roboto Mono"/>
                <a:cs typeface="Roboto Mono"/>
                <a:sym typeface="Roboto Mono"/>
              </a:rPr>
              <a:t>Algorithm</a:t>
            </a:r>
          </a:p>
          <a:p>
            <a:pPr marL="0" marR="0" lvl="0" indent="0" algn="ctr" rtl="0">
              <a:lnSpc>
                <a:spcPct val="100000"/>
              </a:lnSpc>
              <a:spcBef>
                <a:spcPts val="0"/>
              </a:spcBef>
              <a:spcAft>
                <a:spcPts val="0"/>
              </a:spcAft>
              <a:buClr>
                <a:schemeClr val="lt1"/>
              </a:buClr>
              <a:buSzPct val="25000"/>
              <a:buFont typeface="Arial"/>
              <a:buNone/>
            </a:pPr>
            <a:endParaRPr sz="2800" i="0" u="sng"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A series of </a:t>
            </a:r>
            <a:br>
              <a:rPr lang="en-CA" sz="2400" i="0" u="none" strike="noStrike" cap="none" dirty="0">
                <a:solidFill>
                  <a:schemeClr val="lt1"/>
                </a:solidFill>
                <a:latin typeface="Roboto Mono"/>
                <a:ea typeface="Roboto Mono"/>
                <a:cs typeface="Roboto Mono"/>
                <a:sym typeface="Roboto Mono"/>
              </a:rPr>
            </a:br>
            <a:r>
              <a:rPr lang="en-CA" sz="2400" b="1" i="1" u="none" strike="noStrike" cap="none" dirty="0">
                <a:solidFill>
                  <a:srgbClr val="FFFFFF"/>
                </a:solidFill>
                <a:latin typeface="Roboto Mono"/>
                <a:ea typeface="Roboto Mono"/>
                <a:cs typeface="Roboto Mono"/>
                <a:sym typeface="Roboto Mono"/>
              </a:rPr>
              <a:t>step-by-step </a:t>
            </a:r>
            <a:r>
              <a:rPr lang="en-CA" sz="2400" i="0" u="none" strike="noStrike" cap="none" dirty="0">
                <a:solidFill>
                  <a:schemeClr val="lt1"/>
                </a:solidFill>
                <a:latin typeface="Roboto Mono"/>
                <a:ea typeface="Roboto Mono"/>
                <a:cs typeface="Roboto Mono"/>
                <a:sym typeface="Roboto Mono"/>
              </a:rPr>
              <a:t>instructions</a:t>
            </a:r>
          </a:p>
          <a:p>
            <a:pPr marL="0" marR="0" lvl="0" indent="0" algn="l" rtl="0">
              <a:lnSpc>
                <a:spcPct val="100000"/>
              </a:lnSpc>
              <a:spcBef>
                <a:spcPts val="0"/>
              </a:spcBef>
              <a:spcAft>
                <a:spcPts val="0"/>
              </a:spcAft>
              <a:buClr>
                <a:schemeClr val="lt1"/>
              </a:buClr>
              <a:buSzPct val="25000"/>
              <a:buFont typeface="Arial"/>
              <a:buNone/>
            </a:pPr>
            <a:endParaRPr sz="3200" b="1" i="0" u="sng"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r>
              <a:rPr lang="en-CA" sz="3200" b="1" i="0" u="sng" strike="noStrike" cap="none" dirty="0">
                <a:solidFill>
                  <a:schemeClr val="lt1"/>
                </a:solidFill>
                <a:latin typeface="Arial"/>
                <a:ea typeface="Arial"/>
                <a:cs typeface="Arial"/>
                <a:sym typeface="Arial"/>
              </a:rPr>
              <a:t/>
            </a:r>
            <a:br>
              <a:rPr lang="en-CA" sz="3200" b="1" i="0" u="sng" strike="noStrike" cap="none" dirty="0">
                <a:solidFill>
                  <a:schemeClr val="lt1"/>
                </a:solidFill>
                <a:latin typeface="Arial"/>
                <a:ea typeface="Arial"/>
                <a:cs typeface="Arial"/>
                <a:sym typeface="Arial"/>
              </a:rPr>
            </a:br>
            <a:endParaRPr lang="en-CA" sz="3200" b="1" i="0" u="sng"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endParaRPr sz="3200" b="0" i="0" u="sng" strike="noStrike" cap="none" dirty="0">
              <a:solidFill>
                <a:schemeClr val="lt1"/>
              </a:solidFill>
              <a:latin typeface="Arial"/>
              <a:ea typeface="Arial"/>
              <a:cs typeface="Arial"/>
              <a:sym typeface="Arial"/>
            </a:endParaRPr>
          </a:p>
          <a:p>
            <a:pPr marL="0" marR="0" lvl="0" indent="0" algn="l"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p:txBody>
      </p:sp>
      <p:pic>
        <p:nvPicPr>
          <p:cNvPr id="718" name="Shape 718"/>
          <p:cNvPicPr preferRelativeResize="0"/>
          <p:nvPr/>
        </p:nvPicPr>
        <p:blipFill rotWithShape="1">
          <a:blip r:embed="rId3">
            <a:alphaModFix/>
          </a:blip>
          <a:srcRect/>
          <a:stretch/>
        </p:blipFill>
        <p:spPr>
          <a:xfrm rot="736797">
            <a:off x="2198055" y="2512495"/>
            <a:ext cx="1588238" cy="1669849"/>
          </a:xfrm>
          <a:prstGeom prst="rect">
            <a:avLst/>
          </a:prstGeom>
          <a:noFill/>
          <a:ln>
            <a:noFill/>
          </a:ln>
        </p:spPr>
      </p:pic>
      <p:sp>
        <p:nvSpPr>
          <p:cNvPr id="719" name="Shape 719"/>
          <p:cNvSpPr txBox="1"/>
          <p:nvPr/>
        </p:nvSpPr>
        <p:spPr>
          <a:xfrm>
            <a:off x="376050" y="2124383"/>
            <a:ext cx="1983000" cy="646199"/>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Arial"/>
              <a:ea typeface="Arial"/>
              <a:cs typeface="Arial"/>
              <a:sym typeface="Arial"/>
            </a:endParaRPr>
          </a:p>
        </p:txBody>
      </p:sp>
      <p:pic>
        <p:nvPicPr>
          <p:cNvPr id="720" name="Shape 720" descr="recipe_v1.jpeg"/>
          <p:cNvPicPr preferRelativeResize="0"/>
          <p:nvPr/>
        </p:nvPicPr>
        <p:blipFill rotWithShape="1">
          <a:blip r:embed="rId4">
            <a:alphaModFix/>
          </a:blip>
          <a:srcRect/>
          <a:stretch/>
        </p:blipFill>
        <p:spPr>
          <a:xfrm>
            <a:off x="526376" y="666750"/>
            <a:ext cx="1993800" cy="1698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body" idx="1"/>
          </p:nvPr>
        </p:nvSpPr>
        <p:spPr>
          <a:xfrm>
            <a:off x="4495800" y="897752"/>
            <a:ext cx="4624449" cy="3807598"/>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000" b="1" i="0" u="sng" strike="noStrike" cap="none" dirty="0">
                <a:solidFill>
                  <a:schemeClr val="lt1"/>
                </a:solidFill>
                <a:latin typeface="Roboto Mono"/>
                <a:ea typeface="Roboto Mono"/>
                <a:cs typeface="Roboto Mono"/>
                <a:sym typeface="Roboto Mono"/>
              </a:rPr>
              <a:t>Decomposition</a:t>
            </a:r>
          </a:p>
          <a:p>
            <a:pPr marL="0" marR="0" lvl="0" indent="0" algn="ctr" rtl="0">
              <a:lnSpc>
                <a:spcPct val="100000"/>
              </a:lnSpc>
              <a:spcBef>
                <a:spcPts val="0"/>
              </a:spcBef>
              <a:spcAft>
                <a:spcPts val="0"/>
              </a:spcAft>
              <a:buClr>
                <a:schemeClr val="lt1"/>
              </a:buClr>
              <a:buSzPct val="25000"/>
              <a:buFont typeface="Arial"/>
              <a:buNone/>
            </a:pPr>
            <a:r>
              <a:rPr lang="en-CA" sz="3200" i="0" u="none" strike="noStrike" cap="none" dirty="0">
                <a:solidFill>
                  <a:schemeClr val="lt1"/>
                </a:solidFill>
                <a:latin typeface="Roboto Mono"/>
                <a:ea typeface="Roboto Mono"/>
                <a:cs typeface="Roboto Mono"/>
                <a:sym typeface="Roboto Mono"/>
              </a:rPr>
              <a:t/>
            </a:r>
            <a:br>
              <a:rPr lang="en-CA" sz="3200" i="0" u="none" strike="noStrike" cap="none" dirty="0">
                <a:solidFill>
                  <a:schemeClr val="lt1"/>
                </a:solidFill>
                <a:latin typeface="Roboto Mono"/>
                <a:ea typeface="Roboto Mono"/>
                <a:cs typeface="Roboto Mono"/>
                <a:sym typeface="Roboto Mono"/>
              </a:rPr>
            </a:br>
            <a:r>
              <a:rPr lang="en-CA" sz="2400" i="0" u="none" strike="noStrike" cap="none" dirty="0">
                <a:solidFill>
                  <a:schemeClr val="lt1"/>
                </a:solidFill>
                <a:latin typeface="Roboto Mono"/>
                <a:ea typeface="Roboto Mono"/>
                <a:cs typeface="Roboto Mono"/>
                <a:sym typeface="Roboto Mono"/>
              </a:rPr>
              <a:t>Breaking down a </a:t>
            </a:r>
            <a:r>
              <a:rPr lang="en-CA" sz="2400" b="1" i="1" u="none" strike="noStrike" cap="none" dirty="0">
                <a:solidFill>
                  <a:srgbClr val="FFFFFF"/>
                </a:solidFill>
                <a:latin typeface="Roboto Mono"/>
                <a:ea typeface="Roboto Mono"/>
                <a:cs typeface="Roboto Mono"/>
                <a:sym typeface="Roboto Mono"/>
              </a:rPr>
              <a:t>complex </a:t>
            </a:r>
            <a:r>
              <a:rPr lang="en-CA" sz="2400" i="0" u="none" strike="noStrike" cap="none" dirty="0">
                <a:solidFill>
                  <a:schemeClr val="lt1"/>
                </a:solidFill>
                <a:latin typeface="Roboto Mono"/>
                <a:ea typeface="Roboto Mono"/>
                <a:cs typeface="Roboto Mono"/>
                <a:sym typeface="Roboto Mono"/>
              </a:rPr>
              <a:t>problem into </a:t>
            </a:r>
            <a:r>
              <a:rPr lang="en-CA" sz="2400" b="1" i="1" u="none" strike="noStrike" cap="none" dirty="0">
                <a:solidFill>
                  <a:srgbClr val="FFFFFF"/>
                </a:solidFill>
                <a:latin typeface="Roboto Mono"/>
                <a:ea typeface="Roboto Mono"/>
                <a:cs typeface="Roboto Mono"/>
                <a:sym typeface="Roboto Mono"/>
              </a:rPr>
              <a:t>simpler </a:t>
            </a:r>
            <a:r>
              <a:rPr lang="en-CA" sz="2400" i="0" u="none" strike="noStrike" cap="none" dirty="0">
                <a:solidFill>
                  <a:schemeClr val="lt1"/>
                </a:solidFill>
                <a:latin typeface="Roboto Mono"/>
                <a:ea typeface="Roboto Mono"/>
                <a:cs typeface="Roboto Mono"/>
                <a:sym typeface="Roboto Mono"/>
              </a:rPr>
              <a:t>parts</a:t>
            </a:r>
          </a:p>
          <a:p>
            <a:pPr marL="0" marR="0" lvl="0" indent="0" algn="l" rtl="0">
              <a:lnSpc>
                <a:spcPct val="100000"/>
              </a:lnSpc>
              <a:spcBef>
                <a:spcPts val="0"/>
              </a:spcBef>
              <a:spcAft>
                <a:spcPts val="0"/>
              </a:spcAft>
              <a:buClr>
                <a:schemeClr val="lt1"/>
              </a:buClr>
              <a:buSzPct val="25000"/>
              <a:buFont typeface="Arial"/>
              <a:buNone/>
            </a:pPr>
            <a:endParaRPr sz="3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ct val="25000"/>
              <a:buFont typeface="Arial"/>
              <a:buNone/>
            </a:pPr>
            <a:endParaRPr sz="3200" b="1" i="0" u="none" strike="noStrike" cap="none" dirty="0">
              <a:solidFill>
                <a:schemeClr val="lt1"/>
              </a:solidFill>
              <a:latin typeface="Arial"/>
              <a:ea typeface="Arial"/>
              <a:cs typeface="Arial"/>
              <a:sym typeface="Arial"/>
            </a:endParaRPr>
          </a:p>
          <a:p>
            <a:pPr marL="0" marR="0" lvl="0" indent="0" algn="l" rtl="0">
              <a:lnSpc>
                <a:spcPct val="100000"/>
              </a:lnSpc>
              <a:spcBef>
                <a:spcPts val="428"/>
              </a:spcBef>
              <a:spcAft>
                <a:spcPts val="0"/>
              </a:spcAft>
              <a:buClr>
                <a:schemeClr val="lt1"/>
              </a:buClr>
              <a:buSzPct val="25000"/>
              <a:buFont typeface="Arial"/>
              <a:buNone/>
            </a:pPr>
            <a:endParaRPr sz="3200" b="0" i="0" u="none" strike="noStrike" cap="none" dirty="0">
              <a:solidFill>
                <a:schemeClr val="lt1"/>
              </a:solidFill>
              <a:latin typeface="Arial"/>
              <a:ea typeface="Arial"/>
              <a:cs typeface="Arial"/>
              <a:sym typeface="Arial"/>
            </a:endParaRPr>
          </a:p>
          <a:p>
            <a:pPr marL="0" marR="0" lvl="0" indent="0" algn="l"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p:txBody>
      </p:sp>
      <p:sp>
        <p:nvSpPr>
          <p:cNvPr id="727" name="Shape 727"/>
          <p:cNvSpPr txBox="1"/>
          <p:nvPr/>
        </p:nvSpPr>
        <p:spPr>
          <a:xfrm>
            <a:off x="559823" y="407550"/>
            <a:ext cx="3155400" cy="6228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chemeClr val="accent4"/>
              </a:buClr>
              <a:buSzPct val="25000"/>
              <a:buFont typeface="Calibri"/>
              <a:buNone/>
            </a:pPr>
            <a:r>
              <a:rPr lang="en-CA" sz="2400" b="1" i="0" u="none" strike="noStrike" cap="none">
                <a:solidFill>
                  <a:schemeClr val="accent4"/>
                </a:solidFill>
                <a:latin typeface="Roboto Mono"/>
                <a:ea typeface="Roboto Mono"/>
                <a:cs typeface="Roboto Mono"/>
                <a:sym typeface="Roboto Mono"/>
              </a:rPr>
              <a:t>Get to school…</a:t>
            </a:r>
          </a:p>
        </p:txBody>
      </p:sp>
      <p:sp>
        <p:nvSpPr>
          <p:cNvPr id="728" name="Shape 728"/>
          <p:cNvSpPr txBox="1"/>
          <p:nvPr/>
        </p:nvSpPr>
        <p:spPr>
          <a:xfrm>
            <a:off x="44650" y="776875"/>
            <a:ext cx="2229600" cy="15984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chemeClr val="dk1"/>
              </a:solidFill>
              <a:latin typeface="Calibri"/>
              <a:ea typeface="Calibri"/>
              <a:cs typeface="Calibri"/>
              <a:sym typeface="Calibri"/>
            </a:endParaRPr>
          </a:p>
        </p:txBody>
      </p:sp>
      <p:pic>
        <p:nvPicPr>
          <p:cNvPr id="729" name="Shape 729" descr="todo_list_v5.png"/>
          <p:cNvPicPr preferRelativeResize="0"/>
          <p:nvPr/>
        </p:nvPicPr>
        <p:blipFill rotWithShape="1">
          <a:blip r:embed="rId3">
            <a:alphaModFix/>
          </a:blip>
          <a:srcRect/>
          <a:stretch/>
        </p:blipFill>
        <p:spPr>
          <a:xfrm>
            <a:off x="1152504" y="1030416"/>
            <a:ext cx="1783400" cy="268971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4501932" y="254001"/>
            <a:ext cx="4642069" cy="4151586"/>
          </a:xfrm>
          <a:prstGeom prst="rect">
            <a:avLst/>
          </a:prstGeom>
          <a:no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000" b="1" i="0" u="sng" strike="noStrike" cap="none" dirty="0">
                <a:solidFill>
                  <a:schemeClr val="lt1"/>
                </a:solidFill>
                <a:latin typeface="Roboto Mono"/>
                <a:ea typeface="Roboto Mono"/>
                <a:cs typeface="Roboto Mono"/>
                <a:sym typeface="Roboto Mono"/>
              </a:rPr>
              <a:t>Pattern </a:t>
            </a:r>
            <a:endParaRPr lang="en-CA" sz="3000" b="1" i="0" u="sng" strike="noStrike" cap="none" dirty="0" smtClean="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CA" sz="3000" b="1" i="0" u="sng" strike="noStrike" cap="none" dirty="0" smtClean="0">
                <a:solidFill>
                  <a:schemeClr val="lt1"/>
                </a:solidFill>
                <a:latin typeface="Roboto Mono"/>
                <a:ea typeface="Roboto Mono"/>
                <a:cs typeface="Roboto Mono"/>
                <a:sym typeface="Roboto Mono"/>
              </a:rPr>
              <a:t>Recognition</a:t>
            </a:r>
            <a:endParaRPr lang="en-CA" sz="3000" b="1" i="0" u="sng"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endParaRPr sz="3200" i="0" u="sng"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Learning to identify </a:t>
            </a:r>
            <a:r>
              <a:rPr lang="en-CA" sz="2400" i="0" u="none" strike="noStrike" cap="none" dirty="0" smtClean="0">
                <a:solidFill>
                  <a:schemeClr val="lt1"/>
                </a:solidFill>
                <a:latin typeface="Roboto Mono"/>
                <a:ea typeface="Roboto Mono"/>
                <a:cs typeface="Roboto Mono"/>
                <a:sym typeface="Roboto Mono"/>
              </a:rPr>
              <a:t>and </a:t>
            </a:r>
            <a:r>
              <a:rPr lang="en-CA" sz="2400" i="0" u="none" strike="noStrike" cap="none" dirty="0">
                <a:solidFill>
                  <a:schemeClr val="lt1"/>
                </a:solidFill>
                <a:latin typeface="Roboto Mono"/>
                <a:ea typeface="Roboto Mono"/>
                <a:cs typeface="Roboto Mono"/>
                <a:sym typeface="Roboto Mono"/>
              </a:rPr>
              <a:t>use similarities to</a:t>
            </a:r>
            <a:br>
              <a:rPr lang="en-CA" sz="2400" i="0" u="none" strike="noStrike" cap="none" dirty="0">
                <a:solidFill>
                  <a:schemeClr val="lt1"/>
                </a:solidFill>
                <a:latin typeface="Roboto Mono"/>
                <a:ea typeface="Roboto Mono"/>
                <a:cs typeface="Roboto Mono"/>
                <a:sym typeface="Roboto Mono"/>
              </a:rPr>
            </a:br>
            <a:endParaRPr lang="en-CA" sz="24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CA" sz="2400" b="1" i="1" u="none" strike="noStrike" cap="none" dirty="0">
                <a:solidFill>
                  <a:schemeClr val="lt1"/>
                </a:solidFill>
                <a:latin typeface="Roboto Mono"/>
                <a:ea typeface="Roboto Mono"/>
                <a:cs typeface="Roboto Mono"/>
                <a:sym typeface="Roboto Mono"/>
              </a:rPr>
              <a:t>Simplify</a:t>
            </a:r>
          </a:p>
          <a:p>
            <a:pPr marL="0" marR="0" lvl="0" indent="0" algn="ctr" rtl="0">
              <a:lnSpc>
                <a:spcPct val="100000"/>
              </a:lnSpc>
              <a:spcBef>
                <a:spcPts val="0"/>
              </a:spcBef>
              <a:spcAft>
                <a:spcPts val="0"/>
              </a:spcAft>
              <a:buClr>
                <a:schemeClr val="lt1"/>
              </a:buClr>
              <a:buSzPct val="25000"/>
              <a:buFont typeface="Arial"/>
              <a:buNone/>
            </a:pPr>
            <a:r>
              <a:rPr lang="en-CA" sz="2400" b="1" i="1" u="none" strike="noStrike" cap="none" dirty="0">
                <a:solidFill>
                  <a:schemeClr val="lt1"/>
                </a:solidFill>
                <a:latin typeface="Roboto Mono"/>
                <a:ea typeface="Roboto Mono"/>
                <a:cs typeface="Roboto Mono"/>
                <a:sym typeface="Roboto Mono"/>
              </a:rPr>
              <a:t>Shorten</a:t>
            </a:r>
          </a:p>
          <a:p>
            <a:pPr marL="0" marR="0" lvl="0" indent="0" algn="ctr" rtl="0">
              <a:lnSpc>
                <a:spcPct val="100000"/>
              </a:lnSpc>
              <a:spcBef>
                <a:spcPts val="0"/>
              </a:spcBef>
              <a:spcAft>
                <a:spcPts val="0"/>
              </a:spcAft>
              <a:buClr>
                <a:schemeClr val="lt1"/>
              </a:buClr>
              <a:buSzPct val="25000"/>
              <a:buFont typeface="Arial"/>
              <a:buNone/>
            </a:pPr>
            <a:r>
              <a:rPr lang="en-CA" sz="2400" b="1" i="1" u="none" strike="noStrike" cap="none" dirty="0">
                <a:solidFill>
                  <a:schemeClr val="lt1"/>
                </a:solidFill>
                <a:latin typeface="Roboto Mono"/>
                <a:ea typeface="Roboto Mono"/>
                <a:cs typeface="Roboto Mono"/>
                <a:sym typeface="Roboto Mono"/>
              </a:rPr>
              <a:t>Apply similar solutions</a:t>
            </a:r>
          </a:p>
        </p:txBody>
      </p:sp>
      <p:pic>
        <p:nvPicPr>
          <p:cNvPr id="736" name="Shape 736" descr="Duck-Rabbit_illusion.png"/>
          <p:cNvPicPr preferRelativeResize="0"/>
          <p:nvPr/>
        </p:nvPicPr>
        <p:blipFill rotWithShape="1">
          <a:blip r:embed="rId3">
            <a:alphaModFix/>
          </a:blip>
          <a:srcRect/>
          <a:stretch/>
        </p:blipFill>
        <p:spPr>
          <a:xfrm>
            <a:off x="180000" y="969220"/>
            <a:ext cx="4139938" cy="258447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4589441" y="661252"/>
            <a:ext cx="4447645" cy="3807716"/>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chemeClr val="lt1"/>
              </a:buClr>
              <a:buSzPct val="25000"/>
              <a:buFont typeface="Arial"/>
              <a:buNone/>
            </a:pPr>
            <a:endParaRPr sz="250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500"/>
              </a:spcBef>
              <a:spcAft>
                <a:spcPts val="0"/>
              </a:spcAft>
              <a:buClr>
                <a:schemeClr val="lt1"/>
              </a:buClr>
              <a:buSzPct val="25000"/>
              <a:buFont typeface="Arial"/>
              <a:buNone/>
            </a:pPr>
            <a:r>
              <a:rPr lang="en-CA" sz="2400" b="1" i="0" u="none" strike="noStrike" cap="none" dirty="0">
                <a:solidFill>
                  <a:schemeClr val="lt1"/>
                </a:solidFill>
                <a:latin typeface="Roboto Mono"/>
                <a:ea typeface="Roboto Mono"/>
                <a:cs typeface="Roboto Mono"/>
                <a:sym typeface="Roboto Mono"/>
              </a:rPr>
              <a:t>Visit:</a:t>
            </a:r>
            <a:r>
              <a:rPr lang="en-CA" sz="2400" i="0" u="none" strike="noStrike" cap="none" dirty="0">
                <a:solidFill>
                  <a:schemeClr val="lt1"/>
                </a:solidFill>
                <a:latin typeface="Roboto Mono"/>
                <a:ea typeface="Roboto Mono"/>
                <a:cs typeface="Roboto Mono"/>
                <a:sym typeface="Roboto Mono"/>
              </a:rPr>
              <a:t/>
            </a:r>
            <a:br>
              <a:rPr lang="en-CA" sz="2400" i="0" u="none" strike="noStrike" cap="none" dirty="0">
                <a:solidFill>
                  <a:schemeClr val="lt1"/>
                </a:solidFill>
                <a:latin typeface="Roboto Mono"/>
                <a:ea typeface="Roboto Mono"/>
                <a:cs typeface="Roboto Mono"/>
                <a:sym typeface="Roboto Mono"/>
              </a:rPr>
            </a:br>
            <a:endParaRPr lang="en-CA" sz="240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571"/>
              </a:spcBef>
              <a:spcAft>
                <a:spcPts val="0"/>
              </a:spcAft>
              <a:buClr>
                <a:schemeClr val="lt1"/>
              </a:buClr>
              <a:buSzPct val="25000"/>
              <a:buFont typeface="Arial"/>
              <a:buNone/>
            </a:pPr>
            <a:r>
              <a:rPr lang="en-CA" sz="2400" b="1" i="0" u="none" strike="noStrike" cap="none" dirty="0">
                <a:solidFill>
                  <a:schemeClr val="lt1"/>
                </a:solidFill>
                <a:latin typeface="Roboto Mono"/>
                <a:ea typeface="Roboto Mono"/>
                <a:cs typeface="Roboto Mono"/>
                <a:sym typeface="Roboto Mono"/>
              </a:rPr>
              <a:t>http:// scratch.mit.edu</a:t>
            </a:r>
          </a:p>
          <a:p>
            <a:pPr marL="0" marR="0" lvl="0" indent="0" algn="l" rtl="0">
              <a:lnSpc>
                <a:spcPct val="100000"/>
              </a:lnSpc>
              <a:spcBef>
                <a:spcPts val="500"/>
              </a:spcBef>
              <a:spcAft>
                <a:spcPts val="0"/>
              </a:spcAft>
              <a:buClr>
                <a:schemeClr val="lt1"/>
              </a:buClr>
              <a:buSzPct val="25000"/>
              <a:buFont typeface="Arial"/>
              <a:buNone/>
            </a:pPr>
            <a:endParaRPr sz="2400" i="0" u="none" strike="noStrike" cap="none" dirty="0">
              <a:solidFill>
                <a:schemeClr val="lt1"/>
              </a:solidFill>
              <a:latin typeface="Roboto Mono"/>
              <a:ea typeface="Roboto Mono"/>
              <a:cs typeface="Roboto Mono"/>
              <a:sym typeface="Roboto Mono"/>
            </a:endParaRPr>
          </a:p>
          <a:p>
            <a:pPr marL="0" marR="0" lvl="0" indent="0" algn="l" rtl="0">
              <a:lnSpc>
                <a:spcPct val="100000"/>
              </a:lnSpc>
              <a:spcBef>
                <a:spcPts val="500"/>
              </a:spcBef>
              <a:spcAft>
                <a:spcPts val="0"/>
              </a:spcAft>
              <a:buClr>
                <a:schemeClr val="lt1"/>
              </a:buClr>
              <a:buSzPct val="25000"/>
              <a:buFont typeface="Arial"/>
              <a:buNone/>
            </a:pPr>
            <a:r>
              <a:rPr lang="en-CA" sz="2400" b="1" i="1" u="none" strike="noStrike" cap="none" dirty="0">
                <a:solidFill>
                  <a:schemeClr val="lt1"/>
                </a:solidFill>
                <a:latin typeface="Roboto Mono"/>
                <a:ea typeface="Roboto Mono"/>
                <a:cs typeface="Roboto Mono"/>
                <a:sym typeface="Roboto Mono"/>
              </a:rPr>
              <a:t>Create an account</a:t>
            </a:r>
          </a:p>
        </p:txBody>
      </p:sp>
      <p:sp>
        <p:nvSpPr>
          <p:cNvPr id="743" name="Shape 743"/>
          <p:cNvSpPr/>
          <p:nvPr/>
        </p:nvSpPr>
        <p:spPr>
          <a:xfrm flipH="1">
            <a:off x="0" y="610108"/>
            <a:ext cx="4495800" cy="3436200"/>
          </a:xfrm>
          <a:prstGeom prst="rect">
            <a:avLst/>
          </a:prstGeom>
          <a:solidFill>
            <a:schemeClr val="dk2"/>
          </a:solidFill>
          <a:ln>
            <a:noFill/>
          </a:ln>
        </p:spPr>
        <p:txBody>
          <a:bodyPr lIns="81600" tIns="40800" rIns="81600" bIns="408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800" b="1" i="0" u="none" strike="noStrike" cap="none" dirty="0">
                <a:solidFill>
                  <a:schemeClr val="lt1"/>
                </a:solidFill>
                <a:latin typeface="Roboto Mono"/>
                <a:ea typeface="Roboto Mono"/>
                <a:cs typeface="Roboto Mono"/>
                <a:sym typeface="Roboto Mono"/>
              </a:rPr>
              <a:t>Let’s start Scratch!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Shape 749" descr="Screen Shot 2016-12-13 at 6.41.39 AM.png"/>
          <p:cNvPicPr preferRelativeResize="0"/>
          <p:nvPr/>
        </p:nvPicPr>
        <p:blipFill rotWithShape="1">
          <a:blip r:embed="rId3">
            <a:alphaModFix/>
          </a:blip>
          <a:srcRect/>
          <a:stretch/>
        </p:blipFill>
        <p:spPr>
          <a:xfrm>
            <a:off x="472785" y="152013"/>
            <a:ext cx="8671211" cy="487153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8302" y="266712"/>
            <a:ext cx="8673300" cy="647400"/>
          </a:xfrm>
          <a:prstGeom prst="rect">
            <a:avLst/>
          </a:prstGeom>
          <a:no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2000" b="1" i="0" u="none" strike="noStrike" cap="none">
                <a:solidFill>
                  <a:srgbClr val="33AFF7"/>
                </a:solidFill>
                <a:latin typeface="Roboto Mono"/>
                <a:ea typeface="Roboto Mono"/>
                <a:cs typeface="Roboto Mono"/>
                <a:sym typeface="Roboto Mono"/>
              </a:rPr>
              <a:t>Scratch Teacher Accounts: simple classroom management</a:t>
            </a:r>
          </a:p>
        </p:txBody>
      </p:sp>
      <p:pic>
        <p:nvPicPr>
          <p:cNvPr id="755" name="Shape 755" descr="Screen Shot 2017-07-20 at 8.34.46 AM.png"/>
          <p:cNvPicPr preferRelativeResize="0"/>
          <p:nvPr/>
        </p:nvPicPr>
        <p:blipFill rotWithShape="1">
          <a:blip r:embed="rId3">
            <a:alphaModFix/>
          </a:blip>
          <a:srcRect/>
          <a:stretch/>
        </p:blipFill>
        <p:spPr>
          <a:xfrm>
            <a:off x="1887451" y="840578"/>
            <a:ext cx="5909314" cy="4110385"/>
          </a:xfrm>
          <a:prstGeom prst="rect">
            <a:avLst/>
          </a:prstGeom>
          <a:noFill/>
          <a:ln>
            <a:noFill/>
          </a:ln>
        </p:spPr>
      </p:pic>
      <p:sp>
        <p:nvSpPr>
          <p:cNvPr id="756" name="Shape 756"/>
          <p:cNvSpPr/>
          <p:nvPr/>
        </p:nvSpPr>
        <p:spPr>
          <a:xfrm>
            <a:off x="3766083" y="3129688"/>
            <a:ext cx="864348" cy="309600"/>
          </a:xfrm>
          <a:prstGeom prst="rect">
            <a:avLst/>
          </a:prstGeom>
          <a:noFill/>
          <a:ln w="38100" cap="flat" cmpd="sng">
            <a:solidFill>
              <a:schemeClr val="dk2"/>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757" name="Shape 757"/>
          <p:cNvSpPr/>
          <p:nvPr/>
        </p:nvSpPr>
        <p:spPr>
          <a:xfrm rot="2175311">
            <a:off x="4661840" y="3578026"/>
            <a:ext cx="564472" cy="291017"/>
          </a:xfrm>
          <a:prstGeom prst="leftArrow">
            <a:avLst>
              <a:gd name="adj1" fmla="val 37879"/>
              <a:gd name="adj2" fmla="val 50000"/>
            </a:avLst>
          </a:prstGeom>
          <a:solidFill>
            <a:schemeClr val="dk2"/>
          </a:solidFill>
          <a:ln w="9525" cap="flat" cmpd="sng">
            <a:solidFill>
              <a:schemeClr val="dk2"/>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Shape 763"/>
          <p:cNvSpPr txBox="1"/>
          <p:nvPr/>
        </p:nvSpPr>
        <p:spPr>
          <a:xfrm>
            <a:off x="457145" y="153931"/>
            <a:ext cx="8229093" cy="3204102"/>
          </a:xfrm>
          <a:prstGeom prst="rect">
            <a:avLst/>
          </a:prstGeom>
          <a:noFill/>
          <a:ln>
            <a:noFill/>
          </a:ln>
        </p:spPr>
        <p:txBody>
          <a:bodyPr lIns="81600" tIns="81600" rIns="81600" bIns="81600" anchor="ctr" anchorCtr="0">
            <a:noAutofit/>
          </a:bodyPr>
          <a:lstStyle/>
          <a:p>
            <a:pPr marL="306132" marR="0" lvl="0" indent="-1331" algn="ctr" rtl="0">
              <a:lnSpc>
                <a:spcPct val="100000"/>
              </a:lnSpc>
              <a:spcBef>
                <a:spcPts val="0"/>
              </a:spcBef>
              <a:spcAft>
                <a:spcPts val="0"/>
              </a:spcAft>
              <a:buClr>
                <a:schemeClr val="dk1"/>
              </a:buClr>
              <a:buSzPct val="25000"/>
              <a:buFont typeface="Arial"/>
              <a:buNone/>
            </a:pPr>
            <a:r>
              <a:rPr lang="en-CA" sz="2400" b="1" i="0" u="none" strike="noStrike" cap="none" dirty="0">
                <a:solidFill>
                  <a:schemeClr val="accent5"/>
                </a:solidFill>
                <a:latin typeface="Roboto Mono"/>
                <a:ea typeface="Roboto Mono"/>
                <a:cs typeface="Roboto Mono"/>
                <a:sym typeface="Roboto Mono"/>
              </a:rPr>
              <a:t>Questions? Suggestions? </a:t>
            </a:r>
            <a:r>
              <a:rPr lang="en-CA" sz="2400" i="0" u="none" strike="noStrike" cap="none" dirty="0">
                <a:solidFill>
                  <a:schemeClr val="accent5"/>
                </a:solidFill>
                <a:latin typeface="Roboto Mono"/>
                <a:ea typeface="Roboto Mono"/>
                <a:cs typeface="Roboto Mono"/>
                <a:sym typeface="Roboto Mono"/>
              </a:rPr>
              <a:t/>
            </a:r>
            <a:br>
              <a:rPr lang="en-CA" sz="2400" i="0" u="none" strike="noStrike" cap="none" dirty="0">
                <a:solidFill>
                  <a:schemeClr val="accent5"/>
                </a:solidFill>
                <a:latin typeface="Roboto Mono"/>
                <a:ea typeface="Roboto Mono"/>
                <a:cs typeface="Roboto Mono"/>
                <a:sym typeface="Roboto Mono"/>
              </a:rPr>
            </a:br>
            <a:r>
              <a:rPr lang="en-CA" sz="2400" i="0" u="none" strike="noStrike" cap="none" dirty="0">
                <a:solidFill>
                  <a:schemeClr val="accent5"/>
                </a:solidFill>
                <a:latin typeface="Roboto Mono"/>
                <a:ea typeface="Roboto Mono"/>
                <a:cs typeface="Roboto Mono"/>
                <a:sym typeface="Roboto Mono"/>
              </a:rPr>
              <a:t>We’d love to hear from you.</a:t>
            </a:r>
            <a:r>
              <a:rPr lang="en-CA" sz="2400" i="0" u="none" strike="noStrike" cap="none" dirty="0">
                <a:solidFill>
                  <a:schemeClr val="dk1"/>
                </a:solidFill>
                <a:latin typeface="Roboto Mono"/>
                <a:ea typeface="Roboto Mono"/>
                <a:cs typeface="Roboto Mono"/>
                <a:sym typeface="Roboto Mono"/>
              </a:rPr>
              <a:t/>
            </a:r>
            <a:br>
              <a:rPr lang="en-CA" sz="2400" i="0" u="none" strike="noStrike" cap="none" dirty="0">
                <a:solidFill>
                  <a:schemeClr val="dk1"/>
                </a:solidFill>
                <a:latin typeface="Roboto Mono"/>
                <a:ea typeface="Roboto Mono"/>
                <a:cs typeface="Roboto Mono"/>
                <a:sym typeface="Roboto Mono"/>
              </a:rPr>
            </a:br>
            <a:r>
              <a:rPr lang="en-CA" sz="2400" i="0" u="none" strike="noStrike" cap="none" dirty="0">
                <a:solidFill>
                  <a:schemeClr val="dk1"/>
                </a:solidFill>
                <a:latin typeface="Roboto Mono"/>
                <a:ea typeface="Roboto Mono"/>
                <a:cs typeface="Roboto Mono"/>
                <a:sym typeface="Roboto Mono"/>
              </a:rPr>
              <a:t/>
            </a:r>
            <a:br>
              <a:rPr lang="en-CA" sz="2400" i="0" u="none" strike="noStrike" cap="none" dirty="0">
                <a:solidFill>
                  <a:schemeClr val="dk1"/>
                </a:solidFill>
                <a:latin typeface="Roboto Mono"/>
                <a:ea typeface="Roboto Mono"/>
                <a:cs typeface="Roboto Mono"/>
                <a:sym typeface="Roboto Mono"/>
              </a:rPr>
            </a:br>
            <a:r>
              <a:rPr lang="en-CA" sz="2400" i="0" u="none" strike="noStrike" cap="none" dirty="0">
                <a:solidFill>
                  <a:schemeClr val="dk1"/>
                </a:solidFill>
                <a:latin typeface="Roboto Mono"/>
                <a:ea typeface="Roboto Mono"/>
                <a:cs typeface="Roboto Mono"/>
                <a:sym typeface="Roboto Mono"/>
              </a:rPr>
              <a:t>educators@kidscodejeunesse.org</a:t>
            </a:r>
          </a:p>
        </p:txBody>
      </p:sp>
      <p:sp>
        <p:nvSpPr>
          <p:cNvPr id="764" name="Shape 764"/>
          <p:cNvSpPr txBox="1"/>
          <p:nvPr/>
        </p:nvSpPr>
        <p:spPr>
          <a:xfrm>
            <a:off x="779341" y="4175453"/>
            <a:ext cx="4935808" cy="830996"/>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2400" i="0" u="none" strike="noStrike" cap="none">
                <a:solidFill>
                  <a:schemeClr val="dk2"/>
                </a:solidFill>
                <a:latin typeface="Roboto Mono"/>
                <a:ea typeface="Roboto Mono"/>
                <a:cs typeface="Roboto Mono"/>
                <a:sym typeface="Roboto Mono"/>
              </a:rPr>
              <a:t>www.kidscodejeunesse.org</a:t>
            </a:r>
          </a:p>
          <a:p>
            <a:pPr marL="0" marR="0" lvl="0" indent="0" algn="ctr" rtl="0">
              <a:lnSpc>
                <a:spcPct val="100000"/>
              </a:lnSpc>
              <a:spcBef>
                <a:spcPts val="0"/>
              </a:spcBef>
              <a:spcAft>
                <a:spcPts val="0"/>
              </a:spcAft>
              <a:buClr>
                <a:srgbClr val="000000"/>
              </a:buClr>
              <a:buFont typeface="Arial"/>
              <a:buNone/>
            </a:pPr>
            <a:endParaRPr sz="1800" i="0" u="none" strike="noStrike" cap="none">
              <a:solidFill>
                <a:srgbClr val="EB581D"/>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descr="207469main_computers-p-163-500.jpg"/>
          <p:cNvPicPr preferRelativeResize="0"/>
          <p:nvPr/>
        </p:nvPicPr>
        <p:blipFill rotWithShape="1">
          <a:blip r:embed="rId3">
            <a:alphaModFix/>
          </a:blip>
          <a:srcRect/>
          <a:stretch/>
        </p:blipFill>
        <p:spPr>
          <a:xfrm>
            <a:off x="2583073" y="3086924"/>
            <a:ext cx="3360600" cy="1653300"/>
          </a:xfrm>
          <a:prstGeom prst="rect">
            <a:avLst/>
          </a:prstGeom>
          <a:noFill/>
          <a:ln>
            <a:noFill/>
          </a:ln>
        </p:spPr>
      </p:pic>
      <p:sp>
        <p:nvSpPr>
          <p:cNvPr id="435" name="Shape 435"/>
          <p:cNvSpPr txBox="1"/>
          <p:nvPr/>
        </p:nvSpPr>
        <p:spPr>
          <a:xfrm>
            <a:off x="2438400" y="285250"/>
            <a:ext cx="4443300" cy="1154100"/>
          </a:xfrm>
          <a:prstGeom prst="rect">
            <a:avLst/>
          </a:prstGeom>
          <a:noFill/>
          <a:ln>
            <a:noFill/>
          </a:ln>
        </p:spPr>
        <p:txBody>
          <a:bodyPr lIns="81600" tIns="40800" rIns="81600" bIns="40800" anchor="t" anchorCtr="0">
            <a:noAutofit/>
          </a:bodyPr>
          <a:lstStyle/>
          <a:p>
            <a:pPr marL="0" marR="0" lvl="0" indent="0" rtl="0">
              <a:lnSpc>
                <a:spcPct val="100000"/>
              </a:lnSpc>
              <a:spcBef>
                <a:spcPts val="0"/>
              </a:spcBef>
              <a:spcAft>
                <a:spcPts val="0"/>
              </a:spcAft>
              <a:buClr>
                <a:srgbClr val="33AFF7"/>
              </a:buClr>
              <a:buSzPct val="25000"/>
              <a:buFont typeface="Arial"/>
              <a:buNone/>
            </a:pPr>
            <a:r>
              <a:rPr lang="en-CA" sz="2400" i="0" u="none" strike="noStrike" cap="none" dirty="0">
                <a:solidFill>
                  <a:srgbClr val="33AFF7"/>
                </a:solidFill>
                <a:latin typeface="Roboto Mono"/>
                <a:ea typeface="Roboto Mono"/>
                <a:cs typeface="Roboto Mono"/>
                <a:sym typeface="Roboto Mono"/>
              </a:rPr>
              <a:t>The </a:t>
            </a:r>
            <a:r>
              <a:rPr lang="en-CA" sz="2400" b="1" i="0" u="none" strike="noStrike" cap="none" dirty="0">
                <a:solidFill>
                  <a:schemeClr val="dk2"/>
                </a:solidFill>
                <a:latin typeface="Roboto Mono"/>
                <a:ea typeface="Roboto Mono"/>
                <a:cs typeface="Roboto Mono"/>
                <a:sym typeface="Roboto Mono"/>
              </a:rPr>
              <a:t>FIRST </a:t>
            </a:r>
            <a:r>
              <a:rPr lang="en-CA" sz="2400" i="0" u="none" strike="noStrike" cap="none" dirty="0">
                <a:solidFill>
                  <a:srgbClr val="33AFF7"/>
                </a:solidFill>
                <a:latin typeface="Roboto Mono"/>
                <a:ea typeface="Roboto Mono"/>
                <a:cs typeface="Roboto Mono"/>
                <a:sym typeface="Roboto Mono"/>
              </a:rPr>
              <a:t>computers </a:t>
            </a:r>
          </a:p>
          <a:p>
            <a:pPr marL="0" marR="0" lvl="0" indent="0" rtl="0">
              <a:lnSpc>
                <a:spcPct val="100000"/>
              </a:lnSpc>
              <a:spcBef>
                <a:spcPts val="0"/>
              </a:spcBef>
              <a:spcAft>
                <a:spcPts val="0"/>
              </a:spcAft>
              <a:buClr>
                <a:srgbClr val="33AFF7"/>
              </a:buClr>
              <a:buSzPct val="25000"/>
              <a:buFont typeface="Arial"/>
              <a:buNone/>
            </a:pPr>
            <a:r>
              <a:rPr lang="en-CA" sz="2400" i="0" u="none" strike="noStrike" cap="none" dirty="0">
                <a:solidFill>
                  <a:srgbClr val="33AFF7"/>
                </a:solidFill>
                <a:latin typeface="Roboto Mono"/>
                <a:ea typeface="Roboto Mono"/>
                <a:cs typeface="Roboto Mono"/>
                <a:sym typeface="Roboto Mono"/>
              </a:rPr>
              <a:t>were </a:t>
            </a:r>
            <a:r>
              <a:rPr lang="en-CA" sz="2400" b="1" i="0" u="none" strike="noStrike" cap="none" dirty="0">
                <a:solidFill>
                  <a:schemeClr val="dk2"/>
                </a:solidFill>
                <a:latin typeface="Roboto Mono"/>
                <a:ea typeface="Roboto Mono"/>
                <a:cs typeface="Roboto Mono"/>
                <a:sym typeface="Roboto Mono"/>
              </a:rPr>
              <a:t>humans</a:t>
            </a:r>
            <a:r>
              <a:rPr lang="en-CA" sz="2400" i="0" u="none" strike="noStrike" cap="none" dirty="0">
                <a:solidFill>
                  <a:srgbClr val="33AFF7"/>
                </a:solidFill>
                <a:latin typeface="Roboto Mono"/>
                <a:ea typeface="Roboto Mono"/>
                <a:cs typeface="Roboto Mono"/>
                <a:sym typeface="Roboto Mono"/>
              </a:rPr>
              <a:t>!</a:t>
            </a:r>
          </a:p>
        </p:txBody>
      </p:sp>
      <p:sp>
        <p:nvSpPr>
          <p:cNvPr id="436" name="Shape 436"/>
          <p:cNvSpPr/>
          <p:nvPr/>
        </p:nvSpPr>
        <p:spPr>
          <a:xfrm>
            <a:off x="6248400" y="3562350"/>
            <a:ext cx="2362200" cy="831000"/>
          </a:xfrm>
          <a:prstGeom prst="rect">
            <a:avLst/>
          </a:prstGeom>
          <a:noFill/>
          <a:ln>
            <a:noFill/>
          </a:ln>
        </p:spPr>
        <p:txBody>
          <a:bodyPr lIns="81600" tIns="40800" rIns="81600" bIns="40800" anchor="t" anchorCtr="0">
            <a:noAutofit/>
          </a:bodyPr>
          <a:lstStyle/>
          <a:p>
            <a:pPr marL="0" marR="0" lvl="0" indent="0" rtl="0">
              <a:lnSpc>
                <a:spcPct val="100000"/>
              </a:lnSpc>
              <a:spcBef>
                <a:spcPts val="0"/>
              </a:spcBef>
              <a:spcAft>
                <a:spcPts val="0"/>
              </a:spcAft>
              <a:buClr>
                <a:srgbClr val="33AFF7"/>
              </a:buClr>
              <a:buSzPct val="25000"/>
              <a:buFont typeface="Arial"/>
              <a:buNone/>
            </a:pPr>
            <a:r>
              <a:rPr lang="en-CA" sz="1800" i="0" u="none" strike="noStrike" cap="none" dirty="0">
                <a:solidFill>
                  <a:srgbClr val="33AFF7"/>
                </a:solidFill>
                <a:latin typeface="Roboto Mono"/>
                <a:ea typeface="Roboto Mono"/>
                <a:cs typeface="Roboto Mono"/>
                <a:sym typeface="Roboto Mono"/>
              </a:rPr>
              <a:t>Most computers </a:t>
            </a:r>
            <a:endParaRPr lang="en-CA" sz="1800" i="0" u="none" strike="noStrike" cap="none" dirty="0" smtClean="0">
              <a:solidFill>
                <a:srgbClr val="33AFF7"/>
              </a:solidFill>
              <a:latin typeface="Roboto Mono"/>
              <a:ea typeface="Roboto Mono"/>
              <a:cs typeface="Roboto Mono"/>
              <a:sym typeface="Roboto Mono"/>
            </a:endParaRPr>
          </a:p>
          <a:p>
            <a:pPr marL="0" marR="0" lvl="0" indent="0" rtl="0">
              <a:lnSpc>
                <a:spcPct val="100000"/>
              </a:lnSpc>
              <a:spcBef>
                <a:spcPts val="0"/>
              </a:spcBef>
              <a:spcAft>
                <a:spcPts val="0"/>
              </a:spcAft>
              <a:buClr>
                <a:srgbClr val="33AFF7"/>
              </a:buClr>
              <a:buSzPct val="25000"/>
              <a:buFont typeface="Arial"/>
              <a:buNone/>
            </a:pPr>
            <a:r>
              <a:rPr lang="en-CA" sz="1800" i="0" u="none" strike="noStrike" cap="none" dirty="0" smtClean="0">
                <a:solidFill>
                  <a:srgbClr val="33AFF7"/>
                </a:solidFill>
                <a:latin typeface="Roboto Mono"/>
                <a:ea typeface="Roboto Mono"/>
                <a:cs typeface="Roboto Mono"/>
                <a:sym typeface="Roboto Mono"/>
              </a:rPr>
              <a:t>were </a:t>
            </a:r>
            <a:r>
              <a:rPr lang="en-CA" sz="1800" i="0" u="none" strike="noStrike" cap="none" dirty="0" smtClean="0">
                <a:solidFill>
                  <a:srgbClr val="FF8939"/>
                </a:solidFill>
                <a:latin typeface="Roboto Mono"/>
                <a:ea typeface="Roboto Mono"/>
                <a:cs typeface="Roboto Mono"/>
                <a:sym typeface="Roboto Mono"/>
              </a:rPr>
              <a:t>women</a:t>
            </a:r>
            <a:r>
              <a:rPr lang="en-CA" sz="1800" i="0" u="none" strike="noStrike" cap="none" dirty="0" smtClean="0">
                <a:solidFill>
                  <a:srgbClr val="33AFF7"/>
                </a:solidFill>
                <a:latin typeface="Roboto Mono"/>
                <a:ea typeface="Roboto Mono"/>
                <a:cs typeface="Roboto Mono"/>
                <a:sym typeface="Roboto Mono"/>
              </a:rPr>
              <a:t>.</a:t>
            </a:r>
            <a:endParaRPr lang="en-CA" sz="1800" i="0" u="none" strike="noStrike" cap="none" dirty="0">
              <a:solidFill>
                <a:srgbClr val="33AFF7"/>
              </a:solidFill>
              <a:latin typeface="Roboto Mono"/>
              <a:ea typeface="Roboto Mono"/>
              <a:cs typeface="Roboto Mono"/>
              <a:sym typeface="Roboto Mono"/>
            </a:endParaRPr>
          </a:p>
        </p:txBody>
      </p:sp>
      <p:sp>
        <p:nvSpPr>
          <p:cNvPr id="437" name="Shape 437"/>
          <p:cNvSpPr/>
          <p:nvPr/>
        </p:nvSpPr>
        <p:spPr>
          <a:xfrm>
            <a:off x="2438411" y="1394850"/>
            <a:ext cx="5078700" cy="1938900"/>
          </a:xfrm>
          <a:prstGeom prst="rect">
            <a:avLst/>
          </a:prstGeom>
          <a:noFill/>
          <a:ln>
            <a:noFill/>
          </a:ln>
        </p:spPr>
        <p:txBody>
          <a:bodyPr lIns="81600" tIns="40800" rIns="81600" bIns="40800" anchor="t" anchorCtr="0">
            <a:noAutofit/>
          </a:bodyPr>
          <a:lstStyle/>
          <a:p>
            <a:pPr marL="0" marR="0" lvl="0" indent="0" rtl="0">
              <a:lnSpc>
                <a:spcPct val="100000"/>
              </a:lnSpc>
              <a:spcBef>
                <a:spcPts val="0"/>
              </a:spcBef>
              <a:spcAft>
                <a:spcPts val="0"/>
              </a:spcAft>
              <a:buClr>
                <a:srgbClr val="33AFF7"/>
              </a:buClr>
              <a:buSzPct val="25000"/>
              <a:buFont typeface="Arial"/>
              <a:buNone/>
            </a:pPr>
            <a:r>
              <a:rPr lang="en-CA" sz="1800" i="0" u="none" strike="noStrike" cap="none" dirty="0">
                <a:solidFill>
                  <a:srgbClr val="33AFF7"/>
                </a:solidFill>
                <a:latin typeface="Roboto Mono"/>
                <a:ea typeface="Roboto Mono"/>
                <a:cs typeface="Roboto Mono"/>
                <a:sym typeface="Roboto Mono"/>
              </a:rPr>
              <a:t>They were very </a:t>
            </a:r>
            <a:r>
              <a:rPr lang="en-CA" sz="1800" i="0" u="none" strike="noStrike" cap="none" dirty="0">
                <a:solidFill>
                  <a:srgbClr val="FF8939"/>
                </a:solidFill>
                <a:latin typeface="Roboto Mono"/>
                <a:ea typeface="Roboto Mono"/>
                <a:cs typeface="Roboto Mono"/>
                <a:sym typeface="Roboto Mono"/>
              </a:rPr>
              <a:t>skilled </a:t>
            </a:r>
          </a:p>
          <a:p>
            <a:pPr marL="0" marR="0" lvl="0" indent="0" rtl="0">
              <a:lnSpc>
                <a:spcPct val="100000"/>
              </a:lnSpc>
              <a:spcBef>
                <a:spcPts val="0"/>
              </a:spcBef>
              <a:spcAft>
                <a:spcPts val="0"/>
              </a:spcAft>
              <a:buClr>
                <a:srgbClr val="FF8939"/>
              </a:buClr>
              <a:buSzPct val="25000"/>
              <a:buFont typeface="Arial"/>
              <a:buNone/>
            </a:pPr>
            <a:r>
              <a:rPr lang="en-CA" sz="1800" i="0" u="none" strike="noStrike" cap="none" dirty="0">
                <a:solidFill>
                  <a:srgbClr val="FF8939"/>
                </a:solidFill>
                <a:latin typeface="Roboto Mono"/>
                <a:ea typeface="Roboto Mono"/>
                <a:cs typeface="Roboto Mono"/>
                <a:sym typeface="Roboto Mono"/>
              </a:rPr>
              <a:t>in math </a:t>
            </a:r>
            <a:r>
              <a:rPr lang="en-CA" sz="1800" i="0" u="none" strike="noStrike" cap="none" dirty="0">
                <a:solidFill>
                  <a:srgbClr val="33AFF7"/>
                </a:solidFill>
                <a:latin typeface="Roboto Mono"/>
                <a:ea typeface="Roboto Mono"/>
                <a:cs typeface="Roboto Mono"/>
                <a:sym typeface="Roboto Mono"/>
              </a:rPr>
              <a:t>and </a:t>
            </a:r>
            <a:r>
              <a:rPr lang="en-CA" sz="1800" i="0" u="none" strike="noStrike" cap="none" dirty="0">
                <a:solidFill>
                  <a:srgbClr val="FF8939"/>
                </a:solidFill>
                <a:latin typeface="Roboto Mono"/>
                <a:ea typeface="Roboto Mono"/>
                <a:cs typeface="Roboto Mono"/>
                <a:sym typeface="Roboto Mono"/>
              </a:rPr>
              <a:t>sciences </a:t>
            </a:r>
          </a:p>
          <a:p>
            <a:pPr marL="0" marR="0" lvl="0" indent="0" rtl="0">
              <a:lnSpc>
                <a:spcPct val="100000"/>
              </a:lnSpc>
              <a:spcBef>
                <a:spcPts val="0"/>
              </a:spcBef>
              <a:spcAft>
                <a:spcPts val="0"/>
              </a:spcAft>
              <a:buClr>
                <a:srgbClr val="33AFF7"/>
              </a:buClr>
              <a:buSzPct val="25000"/>
              <a:buFont typeface="Arial"/>
              <a:buNone/>
            </a:pPr>
            <a:r>
              <a:rPr lang="en-CA" sz="1800" i="0" u="none" strike="noStrike" cap="none" dirty="0">
                <a:solidFill>
                  <a:srgbClr val="33AFF7"/>
                </a:solidFill>
                <a:latin typeface="Roboto Mono"/>
                <a:ea typeface="Roboto Mono"/>
                <a:cs typeface="Roboto Mono"/>
                <a:sym typeface="Roboto Mono"/>
              </a:rPr>
              <a:t>and solved complex mathematical equations and calculations </a:t>
            </a:r>
          </a:p>
          <a:p>
            <a:pPr marL="0" marR="0" lvl="0" indent="0" rtl="0">
              <a:lnSpc>
                <a:spcPct val="100000"/>
              </a:lnSpc>
              <a:spcBef>
                <a:spcPts val="0"/>
              </a:spcBef>
              <a:spcAft>
                <a:spcPts val="0"/>
              </a:spcAft>
              <a:buClr>
                <a:srgbClr val="FF8939"/>
              </a:buClr>
              <a:buSzPct val="25000"/>
              <a:buFont typeface="Arial"/>
              <a:buNone/>
            </a:pPr>
            <a:r>
              <a:rPr lang="en-CA" sz="1800" i="0" u="none" strike="noStrike" cap="none" dirty="0">
                <a:solidFill>
                  <a:srgbClr val="FF8939"/>
                </a:solidFill>
                <a:latin typeface="Roboto Mono"/>
                <a:ea typeface="Roboto Mono"/>
                <a:cs typeface="Roboto Mono"/>
                <a:sym typeface="Roboto Mono"/>
              </a:rPr>
              <a:t>by </a:t>
            </a:r>
            <a:r>
              <a:rPr lang="en-CA" sz="1800" i="0" u="none" strike="noStrike" cap="none" dirty="0">
                <a:solidFill>
                  <a:schemeClr val="dk2"/>
                </a:solidFill>
                <a:latin typeface="Roboto Mono"/>
                <a:ea typeface="Roboto Mono"/>
                <a:cs typeface="Roboto Mono"/>
                <a:sym typeface="Roboto Mono"/>
              </a:rPr>
              <a:t>hand</a:t>
            </a:r>
            <a:r>
              <a:rPr lang="en-CA" sz="1800" i="0" u="none" strike="noStrike" cap="none" dirty="0">
                <a:solidFill>
                  <a:srgbClr val="33AFF7"/>
                </a:solidFill>
                <a:latin typeface="Roboto Mono"/>
                <a:ea typeface="Roboto Mono"/>
                <a:cs typeface="Roboto Mono"/>
                <a:sym typeface="Roboto Mono"/>
              </a:rPr>
              <a:t>.</a:t>
            </a:r>
          </a:p>
        </p:txBody>
      </p:sp>
      <p:sp>
        <p:nvSpPr>
          <p:cNvPr id="438" name="Shape 438"/>
          <p:cNvSpPr txBox="1"/>
          <p:nvPr/>
        </p:nvSpPr>
        <p:spPr>
          <a:xfrm>
            <a:off x="4801500" y="4794750"/>
            <a:ext cx="1446900" cy="2154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CA" sz="700" b="0" i="1" u="none" strike="noStrike" cap="none">
                <a:solidFill>
                  <a:srgbClr val="000000"/>
                </a:solidFill>
                <a:latin typeface="Arial"/>
                <a:ea typeface="Arial"/>
                <a:cs typeface="Arial"/>
                <a:sym typeface="Arial"/>
              </a:rPr>
              <a:t>Human Computers (NASA)</a:t>
            </a:r>
          </a:p>
        </p:txBody>
      </p:sp>
      <p:pic>
        <p:nvPicPr>
          <p:cNvPr id="439" name="Shape 439" descr="melba_roy.jpeg"/>
          <p:cNvPicPr preferRelativeResize="0"/>
          <p:nvPr/>
        </p:nvPicPr>
        <p:blipFill rotWithShape="1">
          <a:blip r:embed="rId4">
            <a:alphaModFix/>
          </a:blip>
          <a:srcRect/>
          <a:stretch/>
        </p:blipFill>
        <p:spPr>
          <a:xfrm>
            <a:off x="246000" y="401893"/>
            <a:ext cx="2040000" cy="2290200"/>
          </a:xfrm>
          <a:prstGeom prst="rect">
            <a:avLst/>
          </a:prstGeom>
          <a:noFill/>
          <a:ln>
            <a:noFill/>
          </a:ln>
        </p:spPr>
      </p:pic>
      <p:pic>
        <p:nvPicPr>
          <p:cNvPr id="440" name="Shape 440" descr="Katherine_Johnson_at_NASA,_in_1966.jpg"/>
          <p:cNvPicPr preferRelativeResize="0"/>
          <p:nvPr/>
        </p:nvPicPr>
        <p:blipFill rotWithShape="1">
          <a:blip r:embed="rId5">
            <a:alphaModFix/>
          </a:blip>
          <a:srcRect/>
          <a:stretch/>
        </p:blipFill>
        <p:spPr>
          <a:xfrm>
            <a:off x="7021096" y="353110"/>
            <a:ext cx="1816500" cy="2290200"/>
          </a:xfrm>
          <a:prstGeom prst="rect">
            <a:avLst/>
          </a:prstGeom>
          <a:noFill/>
          <a:ln>
            <a:noFill/>
          </a:ln>
        </p:spPr>
      </p:pic>
      <p:sp>
        <p:nvSpPr>
          <p:cNvPr id="441" name="Shape 441"/>
          <p:cNvSpPr txBox="1"/>
          <p:nvPr/>
        </p:nvSpPr>
        <p:spPr>
          <a:xfrm>
            <a:off x="270607" y="2737350"/>
            <a:ext cx="1076400" cy="2154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CA" sz="700" b="0" i="1" u="none" strike="noStrike" cap="none">
                <a:solidFill>
                  <a:srgbClr val="000000"/>
                </a:solidFill>
                <a:latin typeface="Arial"/>
                <a:ea typeface="Arial"/>
                <a:cs typeface="Arial"/>
                <a:sym typeface="Arial"/>
              </a:rPr>
              <a:t>Melba Roy (NASA)</a:t>
            </a:r>
          </a:p>
        </p:txBody>
      </p:sp>
      <p:sp>
        <p:nvSpPr>
          <p:cNvPr id="442" name="Shape 442"/>
          <p:cNvSpPr txBox="1"/>
          <p:nvPr/>
        </p:nvSpPr>
        <p:spPr>
          <a:xfrm>
            <a:off x="6927439" y="2663201"/>
            <a:ext cx="1698300" cy="2154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CA" sz="700" b="0" i="1" u="none" strike="noStrike" cap="none">
                <a:solidFill>
                  <a:srgbClr val="000000"/>
                </a:solidFill>
                <a:latin typeface="Arial"/>
                <a:ea typeface="Arial"/>
                <a:cs typeface="Arial"/>
                <a:sym typeface="Arial"/>
              </a:rPr>
              <a:t>Katherine Johnson 1966 (NASA)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Shape 770"/>
          <p:cNvSpPr txBox="1"/>
          <p:nvPr/>
        </p:nvSpPr>
        <p:spPr>
          <a:xfrm>
            <a:off x="24125" y="778025"/>
            <a:ext cx="8586600" cy="3204000"/>
          </a:xfrm>
          <a:prstGeom prst="rect">
            <a:avLst/>
          </a:prstGeom>
          <a:noFill/>
          <a:ln>
            <a:noFill/>
          </a:ln>
        </p:spPr>
        <p:txBody>
          <a:bodyPr lIns="81600" tIns="81600" rIns="81600" bIns="81600" anchor="ctr" anchorCtr="0">
            <a:noAutofit/>
          </a:bodyPr>
          <a:lstStyle/>
          <a:p>
            <a:pPr marL="306132" marR="0" lvl="0" indent="-1331" algn="ctr" rtl="0">
              <a:lnSpc>
                <a:spcPct val="100000"/>
              </a:lnSpc>
              <a:spcBef>
                <a:spcPts val="0"/>
              </a:spcBef>
              <a:spcAft>
                <a:spcPts val="0"/>
              </a:spcAft>
              <a:buClr>
                <a:schemeClr val="dk1"/>
              </a:buClr>
              <a:buSzPct val="25000"/>
              <a:buFont typeface="Arial"/>
              <a:buNone/>
            </a:pPr>
            <a:r>
              <a:rPr lang="en-CA" sz="2400" i="0" u="none" strike="noStrike" cap="none" dirty="0">
                <a:solidFill>
                  <a:schemeClr val="dk1"/>
                </a:solidFill>
                <a:latin typeface="Roboto Mono"/>
                <a:ea typeface="Roboto Mono"/>
                <a:cs typeface="Roboto Mono"/>
                <a:sym typeface="Roboto Mono"/>
              </a:rPr>
              <a:t>This project was funded by </a:t>
            </a:r>
            <a:r>
              <a:rPr lang="en-CA" sz="2400" b="1" i="0" u="none" strike="noStrike" cap="none" dirty="0">
                <a:solidFill>
                  <a:schemeClr val="dk2"/>
                </a:solidFill>
                <a:latin typeface="Roboto Mono"/>
                <a:ea typeface="Roboto Mono"/>
                <a:cs typeface="Roboto Mono"/>
                <a:sym typeface="Roboto Mono"/>
              </a:rPr>
              <a:t>CIRA</a:t>
            </a:r>
            <a:r>
              <a:rPr lang="en-CA" sz="2400" i="0" u="none" strike="noStrike" cap="none" dirty="0">
                <a:solidFill>
                  <a:schemeClr val="dk1"/>
                </a:solidFill>
                <a:latin typeface="Roboto Mono"/>
                <a:ea typeface="Roboto Mono"/>
                <a:cs typeface="Roboto Mono"/>
                <a:sym typeface="Roboto Mono"/>
              </a:rPr>
              <a:t>’s Community Investment Program.</a:t>
            </a:r>
          </a:p>
        </p:txBody>
      </p:sp>
      <p:pic>
        <p:nvPicPr>
          <p:cNvPr id="771" name="Shape 771" descr="Logo_CIRA_EN.jpg"/>
          <p:cNvPicPr preferRelativeResize="0"/>
          <p:nvPr/>
        </p:nvPicPr>
        <p:blipFill rotWithShape="1">
          <a:blip r:embed="rId3">
            <a:alphaModFix/>
          </a:blip>
          <a:srcRect/>
          <a:stretch/>
        </p:blipFill>
        <p:spPr>
          <a:xfrm>
            <a:off x="358051" y="3982126"/>
            <a:ext cx="4175400" cy="8768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Shape 776"/>
          <p:cNvSpPr txBox="1">
            <a:spLocks noGrp="1"/>
          </p:cNvSpPr>
          <p:nvPr>
            <p:ph type="title"/>
          </p:nvPr>
        </p:nvSpPr>
        <p:spPr>
          <a:xfrm>
            <a:off x="304800" y="1962150"/>
            <a:ext cx="8622600" cy="1189500"/>
          </a:xfrm>
          <a:prstGeom prst="rect">
            <a:avLst/>
          </a:prstGeom>
          <a:noFill/>
          <a:ln w="9525" cap="flat" cmpd="sng">
            <a:solidFill>
              <a:schemeClr val="dk2"/>
            </a:solidFill>
            <a:prstDash val="solid"/>
            <a:round/>
            <a:headEnd type="none" w="med" len="med"/>
            <a:tailEnd type="none" w="med" len="med"/>
          </a:ln>
        </p:spPr>
        <p:txBody>
          <a:bodyPr lIns="81600" tIns="81600" rIns="81600" bIns="81600" anchor="t" anchorCtr="0">
            <a:noAutofit/>
          </a:bodyPr>
          <a:lstStyle/>
          <a:p>
            <a:pPr marL="0" marR="0" lvl="0" indent="0" algn="ctr" rtl="0">
              <a:lnSpc>
                <a:spcPct val="200000"/>
              </a:lnSpc>
              <a:spcBef>
                <a:spcPts val="0"/>
              </a:spcBef>
              <a:spcAft>
                <a:spcPts val="0"/>
              </a:spcAft>
              <a:buClr>
                <a:schemeClr val="lt1"/>
              </a:buClr>
              <a:buSzPct val="25000"/>
              <a:buFont typeface="Arial"/>
              <a:buNone/>
            </a:pPr>
            <a:r>
              <a:rPr lang="en-CA" sz="3000" b="1" i="0" u="none" strike="noStrike" cap="none">
                <a:solidFill>
                  <a:srgbClr val="33AFF7"/>
                </a:solidFill>
                <a:latin typeface="Arial"/>
                <a:ea typeface="Arial"/>
                <a:cs typeface="Arial"/>
                <a:sym typeface="Arial"/>
              </a:rPr>
              <a:t>ADDITIONAL INFORMATION &amp; CHALLENGES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pic>
        <p:nvPicPr>
          <p:cNvPr id="782" name="Shape 782" descr="Illustration_Smile_Blue.png"/>
          <p:cNvPicPr preferRelativeResize="0"/>
          <p:nvPr/>
        </p:nvPicPr>
        <p:blipFill rotWithShape="1">
          <a:blip r:embed="rId3">
            <a:alphaModFix/>
          </a:blip>
          <a:srcRect/>
          <a:stretch/>
        </p:blipFill>
        <p:spPr>
          <a:xfrm>
            <a:off x="3662351" y="2013816"/>
            <a:ext cx="2114100" cy="1242000"/>
          </a:xfrm>
          <a:prstGeom prst="rect">
            <a:avLst/>
          </a:prstGeom>
          <a:noFill/>
          <a:ln>
            <a:noFill/>
          </a:ln>
        </p:spPr>
      </p:pic>
      <p:sp>
        <p:nvSpPr>
          <p:cNvPr id="783" name="Shape 783"/>
          <p:cNvSpPr/>
          <p:nvPr/>
        </p:nvSpPr>
        <p:spPr>
          <a:xfrm>
            <a:off x="1773288" y="961900"/>
            <a:ext cx="499800" cy="1950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784" name="Shape 784"/>
          <p:cNvSpPr/>
          <p:nvPr/>
        </p:nvSpPr>
        <p:spPr>
          <a:xfrm rot="5400000">
            <a:off x="1822327" y="413792"/>
            <a:ext cx="125700" cy="70200"/>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785" name="Shape 785"/>
          <p:cNvSpPr/>
          <p:nvPr/>
        </p:nvSpPr>
        <p:spPr>
          <a:xfrm>
            <a:off x="5122969" y="339504"/>
            <a:ext cx="575100" cy="226499"/>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786" name="Shape 786"/>
          <p:cNvSpPr/>
          <p:nvPr/>
        </p:nvSpPr>
        <p:spPr>
          <a:xfrm>
            <a:off x="2795991"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787" name="Shape 787"/>
          <p:cNvSpPr/>
          <p:nvPr/>
        </p:nvSpPr>
        <p:spPr>
          <a:xfrm>
            <a:off x="4272462" y="4410494"/>
            <a:ext cx="538500"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41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
        <p:nvSpPr>
          <p:cNvPr id="788" name="Shape 788"/>
          <p:cNvSpPr txBox="1"/>
          <p:nvPr/>
        </p:nvSpPr>
        <p:spPr>
          <a:xfrm>
            <a:off x="6693039" y="3636267"/>
            <a:ext cx="2462700" cy="932700"/>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rgbClr val="FF8939"/>
              </a:buClr>
              <a:buSzPct val="25000"/>
              <a:buFont typeface="Arial"/>
              <a:buNone/>
            </a:pPr>
            <a:r>
              <a:rPr lang="en-CA" sz="1300" i="0" u="none" strike="noStrike" cap="none">
                <a:solidFill>
                  <a:srgbClr val="FF8939"/>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Expressing </a:t>
            </a:r>
            <a:r>
              <a:rPr lang="en-CA" sz="130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SzPct val="25000"/>
              <a:buFont typeface="Arial"/>
              <a:buNone/>
            </a:pPr>
            <a:r>
              <a:rPr lang="en-CA" sz="1300" i="0" u="none" strike="noStrike" cap="none">
                <a:solidFill>
                  <a:srgbClr val="FF8939"/>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Understanding </a:t>
            </a:r>
            <a:r>
              <a:rPr lang="en-CA" sz="130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SzPct val="25000"/>
              <a:buFont typeface="Arial"/>
              <a:buNone/>
            </a:pPr>
            <a:r>
              <a:rPr lang="en-CA" sz="1300" i="0" u="none" strike="noStrike" cap="none">
                <a:solidFill>
                  <a:srgbClr val="FF8939"/>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Connecting </a:t>
            </a:r>
            <a:r>
              <a:rPr lang="en-CA" sz="1300" i="0" u="none" strike="noStrike" cap="none">
                <a:solidFill>
                  <a:srgbClr val="FF8939"/>
                </a:solidFill>
                <a:latin typeface="Roboto Mono"/>
                <a:ea typeface="Roboto Mono"/>
                <a:cs typeface="Roboto Mono"/>
                <a:sym typeface="Roboto Mono"/>
              </a:rPr>
              <a:t>/</a:t>
            </a:r>
            <a:r>
              <a:rPr lang="en-CA" sz="1300" i="0" u="none" strike="noStrike" cap="none">
                <a:solidFill>
                  <a:srgbClr val="7F7F7F"/>
                </a:solidFill>
                <a:latin typeface="Roboto Mono"/>
                <a:ea typeface="Roboto Mono"/>
                <a:cs typeface="Roboto Mono"/>
                <a:sym typeface="Roboto Mono"/>
              </a:rPr>
              <a:t> </a:t>
            </a:r>
          </a:p>
        </p:txBody>
      </p:sp>
      <p:sp>
        <p:nvSpPr>
          <p:cNvPr id="789" name="Shape 789"/>
          <p:cNvSpPr txBox="1"/>
          <p:nvPr/>
        </p:nvSpPr>
        <p:spPr>
          <a:xfrm>
            <a:off x="-18249" y="544175"/>
            <a:ext cx="2462700" cy="444600"/>
          </a:xfrm>
          <a:prstGeom prst="rect">
            <a:avLst/>
          </a:prstGeom>
          <a:solidFill>
            <a:srgbClr val="3A3A3E"/>
          </a:solidFill>
          <a:ln>
            <a:noFill/>
          </a:ln>
          <a:effectLst>
            <a:outerShdw blurRad="50799" dist="38100" dir="2700000" algn="tl" rotWithShape="0">
              <a:srgbClr val="000000">
                <a:alpha val="42750"/>
              </a:srgbClr>
            </a:outerShdw>
          </a:effectLst>
        </p:spPr>
        <p:txBody>
          <a:bodyPr lIns="81600" tIns="40800" rIns="81600" bIns="408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CA" sz="2100" i="0" u="none" strike="noStrike" cap="none">
                <a:solidFill>
                  <a:schemeClr val="lt1"/>
                </a:solidFill>
                <a:latin typeface="Roboto Mono"/>
                <a:ea typeface="Roboto Mono"/>
                <a:cs typeface="Roboto Mono"/>
                <a:sym typeface="Roboto Mono"/>
              </a:rPr>
              <a:t>COMPUTATIONAL</a:t>
            </a:r>
          </a:p>
        </p:txBody>
      </p:sp>
      <p:sp>
        <p:nvSpPr>
          <p:cNvPr id="790" name="Shape 790"/>
          <p:cNvSpPr txBox="1"/>
          <p:nvPr/>
        </p:nvSpPr>
        <p:spPr>
          <a:xfrm>
            <a:off x="-3325" y="1110976"/>
            <a:ext cx="1756500" cy="444600"/>
          </a:xfrm>
          <a:prstGeom prst="rect">
            <a:avLst/>
          </a:prstGeom>
          <a:solidFill>
            <a:srgbClr val="3A3A3E"/>
          </a:solidFill>
          <a:ln>
            <a:noFill/>
          </a:ln>
          <a:effectLst>
            <a:outerShdw blurRad="50799" dist="38100" dir="2700000" algn="tl" rotWithShape="0">
              <a:srgbClr val="000000">
                <a:alpha val="42750"/>
              </a:srgbClr>
            </a:outerShdw>
          </a:effectLst>
        </p:spPr>
        <p:txBody>
          <a:bodyPr lIns="81600" tIns="40800" rIns="81600" bIns="408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CA" sz="2100" i="0" u="none" strike="noStrike" cap="small">
                <a:solidFill>
                  <a:schemeClr val="lt1"/>
                </a:solidFill>
                <a:latin typeface="Roboto Mono"/>
                <a:ea typeface="Roboto Mono"/>
                <a:cs typeface="Roboto Mono"/>
                <a:sym typeface="Roboto Mono"/>
              </a:rPr>
              <a:t>THINKING</a:t>
            </a:r>
          </a:p>
        </p:txBody>
      </p:sp>
      <p:grpSp>
        <p:nvGrpSpPr>
          <p:cNvPr id="791" name="Shape 791"/>
          <p:cNvGrpSpPr/>
          <p:nvPr/>
        </p:nvGrpSpPr>
        <p:grpSpPr>
          <a:xfrm>
            <a:off x="2271818" y="265870"/>
            <a:ext cx="4802055" cy="4339638"/>
            <a:chOff x="3632926" y="1195383"/>
            <a:chExt cx="4811678" cy="4348334"/>
          </a:xfrm>
        </p:grpSpPr>
        <p:sp>
          <p:nvSpPr>
            <p:cNvPr id="792" name="Shape 792"/>
            <p:cNvSpPr/>
            <p:nvPr/>
          </p:nvSpPr>
          <p:spPr>
            <a:xfrm>
              <a:off x="3747457" y="2613302"/>
              <a:ext cx="2116200" cy="2893799"/>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300" b="0" i="0" u="none" strike="noStrike" cap="none">
                <a:solidFill>
                  <a:schemeClr val="dk1"/>
                </a:solidFill>
                <a:latin typeface="Arial"/>
                <a:ea typeface="Arial"/>
                <a:cs typeface="Arial"/>
                <a:sym typeface="Arial"/>
              </a:endParaRPr>
            </a:p>
          </p:txBody>
        </p:sp>
        <p:sp>
          <p:nvSpPr>
            <p:cNvPr id="793" name="Shape 793"/>
            <p:cNvSpPr/>
            <p:nvPr/>
          </p:nvSpPr>
          <p:spPr>
            <a:xfrm>
              <a:off x="5555905" y="2877317"/>
              <a:ext cx="2888700"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300" b="0" i="0" u="none" strike="noStrike" cap="none">
                <a:solidFill>
                  <a:schemeClr val="dk1"/>
                </a:solidFill>
                <a:latin typeface="Arial"/>
                <a:ea typeface="Arial"/>
                <a:cs typeface="Arial"/>
                <a:sym typeface="Arial"/>
              </a:endParaRPr>
            </a:p>
          </p:txBody>
        </p:sp>
        <p:sp>
          <p:nvSpPr>
            <p:cNvPr id="794" name="Shape 794"/>
            <p:cNvSpPr/>
            <p:nvPr/>
          </p:nvSpPr>
          <p:spPr>
            <a:xfrm>
              <a:off x="4672514" y="1195383"/>
              <a:ext cx="2888700"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300" b="0" i="0" u="none" strike="noStrike" cap="none">
                <a:solidFill>
                  <a:schemeClr val="dk1"/>
                </a:solidFill>
                <a:latin typeface="Arial"/>
                <a:ea typeface="Arial"/>
                <a:cs typeface="Arial"/>
                <a:sym typeface="Arial"/>
              </a:endParaRPr>
            </a:p>
          </p:txBody>
        </p:sp>
        <p:sp>
          <p:nvSpPr>
            <p:cNvPr id="795" name="Shape 795"/>
            <p:cNvSpPr/>
            <p:nvPr/>
          </p:nvSpPr>
          <p:spPr>
            <a:xfrm>
              <a:off x="6221910" y="4507632"/>
              <a:ext cx="1841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CA" sz="1300" i="0" u="none" strike="noStrike" cap="none">
                  <a:solidFill>
                    <a:srgbClr val="FFFFFF"/>
                  </a:solidFill>
                  <a:latin typeface="Roboto Mono"/>
                  <a:ea typeface="Roboto Mono"/>
                  <a:cs typeface="Roboto Mono"/>
                  <a:sym typeface="Roboto Mono"/>
                </a:rPr>
                <a:t>/PERSPECTIVES/</a:t>
              </a:r>
            </a:p>
          </p:txBody>
        </p:sp>
        <p:sp>
          <p:nvSpPr>
            <p:cNvPr id="796" name="Shape 796"/>
            <p:cNvSpPr/>
            <p:nvPr/>
          </p:nvSpPr>
          <p:spPr>
            <a:xfrm>
              <a:off x="5561332" y="1765759"/>
              <a:ext cx="1510199"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CA" sz="1300" i="0" u="none" strike="noStrike" cap="none">
                  <a:solidFill>
                    <a:schemeClr val="lt1"/>
                  </a:solidFill>
                  <a:latin typeface="Roboto Mono"/>
                  <a:ea typeface="Roboto Mono"/>
                  <a:cs typeface="Roboto Mono"/>
                  <a:sym typeface="Roboto Mono"/>
                </a:rPr>
                <a:t>&lt;PRACTICES&gt;</a:t>
              </a:r>
            </a:p>
          </p:txBody>
        </p:sp>
        <p:sp>
          <p:nvSpPr>
            <p:cNvPr id="797" name="Shape 797"/>
            <p:cNvSpPr/>
            <p:nvPr/>
          </p:nvSpPr>
          <p:spPr>
            <a:xfrm>
              <a:off x="3632926" y="3750771"/>
              <a:ext cx="1367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CA" sz="1300" i="0" u="none" strike="noStrike" cap="none">
                  <a:solidFill>
                    <a:schemeClr val="lt1"/>
                  </a:solidFill>
                  <a:latin typeface="Roboto Mono"/>
                  <a:ea typeface="Roboto Mono"/>
                  <a:cs typeface="Roboto Mono"/>
                  <a:sym typeface="Roboto Mono"/>
                </a:rPr>
                <a:t>{CONCEPTS}</a:t>
              </a:r>
            </a:p>
          </p:txBody>
        </p:sp>
      </p:grpSp>
      <p:pic>
        <p:nvPicPr>
          <p:cNvPr id="798" name="Shape 798" descr="Heart_Blue.png"/>
          <p:cNvPicPr preferRelativeResize="0"/>
          <p:nvPr/>
        </p:nvPicPr>
        <p:blipFill rotWithShape="1">
          <a:blip r:embed="rId4">
            <a:alphaModFix/>
          </a:blip>
          <a:srcRect/>
          <a:stretch/>
        </p:blipFill>
        <p:spPr>
          <a:xfrm>
            <a:off x="1048516" y="2825316"/>
            <a:ext cx="704700" cy="506699"/>
          </a:xfrm>
          <a:prstGeom prst="rect">
            <a:avLst/>
          </a:prstGeom>
          <a:noFill/>
          <a:ln>
            <a:noFill/>
          </a:ln>
        </p:spPr>
      </p:pic>
      <p:pic>
        <p:nvPicPr>
          <p:cNvPr id="799" name="Shape 799"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800" name="Shape 800" descr="Heart.png"/>
          <p:cNvPicPr preferRelativeResize="0"/>
          <p:nvPr/>
        </p:nvPicPr>
        <p:blipFill rotWithShape="1">
          <a:blip r:embed="rId6">
            <a:alphaModFix/>
          </a:blip>
          <a:srcRect/>
          <a:stretch/>
        </p:blipFill>
        <p:spPr>
          <a:xfrm>
            <a:off x="7480978" y="2997366"/>
            <a:ext cx="718800" cy="516899"/>
          </a:xfrm>
          <a:prstGeom prst="rect">
            <a:avLst/>
          </a:prstGeom>
          <a:noFill/>
          <a:ln>
            <a:noFill/>
          </a:ln>
        </p:spPr>
      </p:pic>
      <p:sp>
        <p:nvSpPr>
          <p:cNvPr id="801" name="Shape 801"/>
          <p:cNvSpPr txBox="1"/>
          <p:nvPr/>
        </p:nvSpPr>
        <p:spPr>
          <a:xfrm>
            <a:off x="2012950" y="527050"/>
            <a:ext cx="184800" cy="369300"/>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
        <p:nvSpPr>
          <p:cNvPr id="802" name="Shape 802"/>
          <p:cNvSpPr txBox="1"/>
          <p:nvPr/>
        </p:nvSpPr>
        <p:spPr>
          <a:xfrm>
            <a:off x="-1215416" y="3440816"/>
            <a:ext cx="5232600" cy="2067300"/>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Algorithms }</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D</a:t>
            </a:r>
            <a:r>
              <a:rPr lang="en-CA" sz="1300" i="0" u="none" strike="noStrike" cap="none">
                <a:solidFill>
                  <a:schemeClr val="dk1"/>
                </a:solidFill>
                <a:latin typeface="Roboto Mono"/>
                <a:ea typeface="Roboto Mono"/>
                <a:cs typeface="Roboto Mono"/>
                <a:sym typeface="Roboto Mono"/>
              </a:rPr>
              <a:t>e</a:t>
            </a:r>
            <a:r>
              <a:rPr lang="en-CA" sz="130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Pattern Recognition</a:t>
            </a:r>
            <a:r>
              <a:rPr lang="en-CA" sz="1300" i="0" u="none" strike="noStrike" cap="none">
                <a:solidFill>
                  <a:schemeClr val="dk1"/>
                </a:solidFill>
                <a:latin typeface="Roboto Mono"/>
                <a:ea typeface="Roboto Mono"/>
                <a:cs typeface="Roboto Mono"/>
                <a:sym typeface="Roboto Mono"/>
              </a:rPr>
              <a:t> </a:t>
            </a:r>
            <a:r>
              <a:rPr lang="en-CA" sz="130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SzPct val="25000"/>
              <a:buFont typeface="Arial"/>
              <a:buNone/>
            </a:pPr>
            <a:r>
              <a:rPr lang="en-CA" sz="1300" i="0" u="none" strike="noStrike" cap="none">
                <a:solidFill>
                  <a:srgbClr val="33AFF7"/>
                </a:solidFill>
                <a:latin typeface="Roboto Mono"/>
                <a:ea typeface="Roboto Mono"/>
                <a:cs typeface="Roboto Mono"/>
                <a:sym typeface="Roboto Mono"/>
              </a:rPr>
              <a:t>{ Logic }</a:t>
            </a:r>
          </a:p>
          <a:p>
            <a:pPr marL="0" marR="0" lvl="0" indent="0" algn="l" rtl="0">
              <a:lnSpc>
                <a:spcPct val="130588"/>
              </a:lnSpc>
              <a:spcBef>
                <a:spcPts val="0"/>
              </a:spcBef>
              <a:spcAft>
                <a:spcPts val="0"/>
              </a:spcAft>
              <a:buClr>
                <a:srgbClr val="000000"/>
              </a:buClr>
              <a:buFont typeface="Arial"/>
              <a:buNone/>
            </a:pPr>
            <a:endParaRPr sz="1300" b="0" i="0" u="none" strike="noStrike" cap="none">
              <a:solidFill>
                <a:srgbClr val="33AFF7"/>
              </a:solidFill>
              <a:latin typeface="Arial"/>
              <a:ea typeface="Arial"/>
              <a:cs typeface="Arial"/>
              <a:sym typeface="Arial"/>
            </a:endParaRPr>
          </a:p>
        </p:txBody>
      </p:sp>
      <p:sp>
        <p:nvSpPr>
          <p:cNvPr id="803" name="Shape 803"/>
          <p:cNvSpPr txBox="1"/>
          <p:nvPr/>
        </p:nvSpPr>
        <p:spPr>
          <a:xfrm>
            <a:off x="6573600" y="641060"/>
            <a:ext cx="2462700" cy="1220700"/>
          </a:xfrm>
          <a:prstGeom prst="rect">
            <a:avLst/>
          </a:prstGeom>
          <a:noFill/>
          <a:ln>
            <a:noFill/>
          </a:ln>
        </p:spPr>
        <p:txBody>
          <a:bodyPr lIns="81600" tIns="40800" rIns="81600" bIns="40800" anchor="t" anchorCtr="0">
            <a:noAutofit/>
          </a:bodyPr>
          <a:lstStyle/>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Planning &gt;</a:t>
            </a:r>
          </a:p>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Collaborating&gt;</a:t>
            </a:r>
          </a:p>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Experimenting &gt;</a:t>
            </a:r>
          </a:p>
          <a:p>
            <a:pPr marL="0" marR="0" lvl="0" indent="0" algn="ctr" rtl="0">
              <a:lnSpc>
                <a:spcPct val="138750"/>
              </a:lnSpc>
              <a:spcBef>
                <a:spcPts val="0"/>
              </a:spcBef>
              <a:spcAft>
                <a:spcPts val="0"/>
              </a:spcAft>
              <a:buClr>
                <a:schemeClr val="dk2"/>
              </a:buClr>
              <a:buSzPct val="25000"/>
              <a:buFont typeface="Arial"/>
              <a:buNone/>
            </a:pPr>
            <a:r>
              <a:rPr lang="en-CA" sz="1300" i="0" u="none" strike="noStrike" cap="none">
                <a:solidFill>
                  <a:schemeClr val="dk2"/>
                </a:solidFill>
                <a:latin typeface="Roboto Mono"/>
                <a:ea typeface="Roboto Mono"/>
                <a:cs typeface="Roboto Mono"/>
                <a:sym typeface="Roboto Mono"/>
              </a:rPr>
              <a:t>&lt; Debugging &gt;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5106030" y="1116462"/>
            <a:ext cx="3586500" cy="38076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200" b="1" i="0" u="sng" strike="noStrike" cap="none" dirty="0">
                <a:solidFill>
                  <a:schemeClr val="lt1"/>
                </a:solidFill>
                <a:latin typeface="Roboto Mono"/>
                <a:ea typeface="Roboto Mono"/>
                <a:cs typeface="Roboto Mono"/>
                <a:sym typeface="Roboto Mono"/>
              </a:rPr>
              <a:t>Abstraction</a:t>
            </a:r>
          </a:p>
          <a:p>
            <a:pPr marL="0" marR="0" lvl="0" indent="0" algn="l" rtl="0">
              <a:lnSpc>
                <a:spcPct val="100000"/>
              </a:lnSpc>
              <a:spcBef>
                <a:spcPts val="0"/>
              </a:spcBef>
              <a:spcAft>
                <a:spcPts val="0"/>
              </a:spcAft>
              <a:buClr>
                <a:schemeClr val="lt1"/>
              </a:buClr>
              <a:buSzPct val="25000"/>
              <a:buFont typeface="Arial"/>
              <a:buNone/>
            </a:pPr>
            <a:endParaRPr sz="3200" i="0" u="sng" strike="noStrike" cap="none" dirty="0">
              <a:solidFill>
                <a:schemeClr val="lt1"/>
              </a:solidFill>
              <a:latin typeface="Roboto Mono"/>
              <a:ea typeface="Roboto Mono"/>
              <a:cs typeface="Roboto Mono"/>
              <a:sym typeface="Roboto Mono"/>
            </a:endParaRPr>
          </a:p>
          <a:p>
            <a:pPr marL="0" marR="0" lvl="0" indent="-14287" algn="l" rtl="0">
              <a:lnSpc>
                <a:spcPct val="100000"/>
              </a:lnSpc>
              <a:spcBef>
                <a:spcPts val="0"/>
              </a:spcBef>
              <a:spcAft>
                <a:spcPts val="0"/>
              </a:spcAft>
              <a:buClr>
                <a:schemeClr val="dk2"/>
              </a:buClr>
              <a:buSzPct val="100000"/>
              <a:buFont typeface="Roboto Mono"/>
              <a:buChar char="•"/>
            </a:pPr>
            <a:r>
              <a:rPr lang="en-CA" sz="1800" i="1" u="none" strike="noStrike" cap="none" dirty="0">
                <a:solidFill>
                  <a:schemeClr val="lt1"/>
                </a:solidFill>
                <a:latin typeface="Roboto Mono"/>
                <a:ea typeface="Roboto Mono"/>
                <a:cs typeface="Roboto Mono"/>
                <a:sym typeface="Roboto Mono"/>
              </a:rPr>
              <a:t> Reducing to a set of </a:t>
            </a:r>
            <a:r>
              <a:rPr lang="en-CA" sz="1800" b="1" i="1" u="none" strike="noStrike" cap="none" dirty="0">
                <a:solidFill>
                  <a:schemeClr val="bg1"/>
                </a:solidFill>
                <a:latin typeface="Roboto Mono"/>
                <a:ea typeface="Roboto Mono"/>
                <a:cs typeface="Roboto Mono"/>
                <a:sym typeface="Roboto Mono"/>
              </a:rPr>
              <a:t>essential characteristics</a:t>
            </a:r>
          </a:p>
          <a:p>
            <a:pPr marL="0" marR="0" lvl="0" indent="-14287" algn="l" rtl="0">
              <a:lnSpc>
                <a:spcPct val="100000"/>
              </a:lnSpc>
              <a:spcBef>
                <a:spcPts val="0"/>
              </a:spcBef>
              <a:spcAft>
                <a:spcPts val="0"/>
              </a:spcAft>
              <a:buClr>
                <a:schemeClr val="dk2"/>
              </a:buClr>
              <a:buSzPct val="100000"/>
              <a:buFont typeface="Roboto Mono"/>
              <a:buChar char="•"/>
            </a:pPr>
            <a:r>
              <a:rPr lang="en-CA" sz="1800" i="1" u="none" strike="noStrike" cap="none" dirty="0">
                <a:solidFill>
                  <a:schemeClr val="lt1"/>
                </a:solidFill>
                <a:latin typeface="Roboto Mono"/>
                <a:ea typeface="Roboto Mono"/>
                <a:cs typeface="Roboto Mono"/>
                <a:sym typeface="Roboto Mono"/>
              </a:rPr>
              <a:t> Summarizing</a:t>
            </a:r>
          </a:p>
          <a:p>
            <a:pPr marL="0" marR="0" lvl="0" indent="-14287" algn="l" rtl="0">
              <a:lnSpc>
                <a:spcPct val="100000"/>
              </a:lnSpc>
              <a:spcBef>
                <a:spcPts val="0"/>
              </a:spcBef>
              <a:spcAft>
                <a:spcPts val="0"/>
              </a:spcAft>
              <a:buClr>
                <a:schemeClr val="dk2"/>
              </a:buClr>
              <a:buSzPct val="100000"/>
              <a:buFont typeface="Roboto Mono"/>
              <a:buChar char="•"/>
            </a:pPr>
            <a:r>
              <a:rPr lang="en-CA" sz="1800" i="1" u="none" strike="noStrike" cap="none" dirty="0">
                <a:solidFill>
                  <a:schemeClr val="lt1"/>
                </a:solidFill>
                <a:latin typeface="Roboto Mono"/>
                <a:ea typeface="Roboto Mono"/>
                <a:cs typeface="Roboto Mono"/>
                <a:sym typeface="Roboto Mono"/>
              </a:rPr>
              <a:t> Non-realistic models</a:t>
            </a:r>
          </a:p>
        </p:txBody>
      </p:sp>
      <p:pic>
        <p:nvPicPr>
          <p:cNvPr id="810" name="Shape 810" descr="globe.jpg"/>
          <p:cNvPicPr preferRelativeResize="0"/>
          <p:nvPr/>
        </p:nvPicPr>
        <p:blipFill rotWithShape="1">
          <a:blip r:embed="rId3">
            <a:alphaModFix/>
          </a:blip>
          <a:srcRect/>
          <a:stretch/>
        </p:blipFill>
        <p:spPr>
          <a:xfrm>
            <a:off x="1696908" y="2329700"/>
            <a:ext cx="2088608" cy="1811283"/>
          </a:xfrm>
          <a:prstGeom prst="rect">
            <a:avLst/>
          </a:prstGeom>
          <a:noFill/>
          <a:ln>
            <a:noFill/>
          </a:ln>
        </p:spPr>
      </p:pic>
      <p:pic>
        <p:nvPicPr>
          <p:cNvPr id="811" name="Shape 811" descr="scratch_cat_sprite.png"/>
          <p:cNvPicPr preferRelativeResize="0"/>
          <p:nvPr/>
        </p:nvPicPr>
        <p:blipFill rotWithShape="1">
          <a:blip r:embed="rId4">
            <a:alphaModFix/>
          </a:blip>
          <a:srcRect/>
          <a:stretch/>
        </p:blipFill>
        <p:spPr>
          <a:xfrm>
            <a:off x="1854033" y="387810"/>
            <a:ext cx="1576799" cy="1701000"/>
          </a:xfrm>
          <a:prstGeom prst="rect">
            <a:avLst/>
          </a:prstGeom>
          <a:noFill/>
          <a:ln>
            <a:noFill/>
          </a:ln>
        </p:spPr>
      </p:pic>
      <p:pic>
        <p:nvPicPr>
          <p:cNvPr id="812" name="Shape 812" descr="traffic-lights-150915__340.png"/>
          <p:cNvPicPr preferRelativeResize="0"/>
          <p:nvPr/>
        </p:nvPicPr>
        <p:blipFill rotWithShape="1">
          <a:blip r:embed="rId5">
            <a:alphaModFix/>
          </a:blip>
          <a:srcRect/>
          <a:stretch/>
        </p:blipFill>
        <p:spPr>
          <a:xfrm>
            <a:off x="447734" y="1356358"/>
            <a:ext cx="1022100" cy="2044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Shape 818"/>
          <p:cNvSpPr txBox="1">
            <a:spLocks noGrp="1"/>
          </p:cNvSpPr>
          <p:nvPr>
            <p:ph type="body" idx="1"/>
          </p:nvPr>
        </p:nvSpPr>
        <p:spPr>
          <a:xfrm>
            <a:off x="5029200" y="1321906"/>
            <a:ext cx="3667800" cy="3821700"/>
          </a:xfrm>
          <a:prstGeom prst="rect">
            <a:avLst/>
          </a:prstGeom>
          <a:noFill/>
          <a:ln>
            <a:noFill/>
          </a:ln>
        </p:spPr>
        <p:txBody>
          <a:bodyPr lIns="81600" tIns="40800" rIns="81600" bIns="40800" anchor="t" anchorCtr="0">
            <a:noAutofit/>
          </a:bodyPr>
          <a:lstStyle/>
          <a:p>
            <a:pPr marL="0" marR="0" lvl="0" indent="0" algn="ctr" rtl="0">
              <a:lnSpc>
                <a:spcPct val="158571"/>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Computers need instructions written in machine-code…</a:t>
            </a:r>
          </a:p>
          <a:p>
            <a:pPr marL="0" marR="0" lvl="0" indent="0" algn="l" rtl="0">
              <a:lnSpc>
                <a:spcPct val="100000"/>
              </a:lnSpc>
              <a:spcBef>
                <a:spcPts val="428"/>
              </a:spcBef>
              <a:spcAft>
                <a:spcPts val="0"/>
              </a:spcAft>
              <a:buClr>
                <a:schemeClr val="lt1"/>
              </a:buClr>
              <a:buSzPct val="25000"/>
              <a:buFont typeface="Arial"/>
              <a:buNone/>
            </a:pPr>
            <a:endParaRPr sz="2400" i="0" u="none" strike="noStrike" cap="none" dirty="0">
              <a:solidFill>
                <a:schemeClr val="lt1"/>
              </a:solidFill>
              <a:latin typeface="Roboto Mono"/>
              <a:ea typeface="Roboto Mono"/>
              <a:cs typeface="Roboto Mono"/>
              <a:sym typeface="Roboto Mono"/>
            </a:endParaRPr>
          </a:p>
        </p:txBody>
      </p:sp>
      <p:pic>
        <p:nvPicPr>
          <p:cNvPr id="819" name="Shape 819" descr="binary.jpeg"/>
          <p:cNvPicPr preferRelativeResize="0"/>
          <p:nvPr/>
        </p:nvPicPr>
        <p:blipFill rotWithShape="1">
          <a:blip r:embed="rId3">
            <a:alphaModFix/>
          </a:blip>
          <a:srcRect/>
          <a:stretch/>
        </p:blipFill>
        <p:spPr>
          <a:xfrm>
            <a:off x="3339335" y="756100"/>
            <a:ext cx="619515" cy="619515"/>
          </a:xfrm>
          <a:prstGeom prst="rect">
            <a:avLst/>
          </a:prstGeom>
          <a:noFill/>
          <a:ln>
            <a:noFill/>
          </a:ln>
        </p:spPr>
      </p:pic>
      <p:pic>
        <p:nvPicPr>
          <p:cNvPr id="820" name="Shape 820" descr="grace_hopper1.jpeg"/>
          <p:cNvPicPr preferRelativeResize="0"/>
          <p:nvPr/>
        </p:nvPicPr>
        <p:blipFill rotWithShape="1">
          <a:blip r:embed="rId4">
            <a:alphaModFix/>
          </a:blip>
          <a:srcRect/>
          <a:stretch/>
        </p:blipFill>
        <p:spPr>
          <a:xfrm>
            <a:off x="959249" y="1890993"/>
            <a:ext cx="2380086" cy="2082574"/>
          </a:xfrm>
          <a:prstGeom prst="rect">
            <a:avLst/>
          </a:prstGeom>
          <a:noFill/>
          <a:ln>
            <a:noFill/>
          </a:ln>
        </p:spPr>
      </p:pic>
      <p:sp>
        <p:nvSpPr>
          <p:cNvPr id="821" name="Shape 821"/>
          <p:cNvSpPr txBox="1"/>
          <p:nvPr/>
        </p:nvSpPr>
        <p:spPr>
          <a:xfrm>
            <a:off x="181818" y="448320"/>
            <a:ext cx="1285454" cy="738664"/>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1300" b="1" i="0" u="none" strike="noStrike" cap="none">
                <a:solidFill>
                  <a:schemeClr val="dk2"/>
                </a:solidFill>
                <a:latin typeface="Roboto Mono"/>
                <a:ea typeface="Roboto Mono"/>
                <a:cs typeface="Roboto Mono"/>
                <a:sym typeface="Roboto Mono"/>
              </a:rPr>
              <a:t>HUMAN-</a:t>
            </a:r>
          </a:p>
          <a:p>
            <a:pPr marL="0" marR="0" lvl="0" indent="0" algn="ctr" rtl="0">
              <a:lnSpc>
                <a:spcPct val="100000"/>
              </a:lnSpc>
              <a:spcBef>
                <a:spcPts val="0"/>
              </a:spcBef>
              <a:spcAft>
                <a:spcPts val="0"/>
              </a:spcAft>
              <a:buClr>
                <a:schemeClr val="dk2"/>
              </a:buClr>
              <a:buSzPct val="25000"/>
              <a:buFont typeface="Arial"/>
              <a:buNone/>
            </a:pPr>
            <a:r>
              <a:rPr lang="en-CA" sz="1300" b="1" i="0" u="none" strike="noStrike" cap="none">
                <a:solidFill>
                  <a:schemeClr val="dk2"/>
                </a:solidFill>
                <a:latin typeface="Roboto Mono"/>
                <a:ea typeface="Roboto Mono"/>
                <a:cs typeface="Roboto Mono"/>
                <a:sym typeface="Roboto Mono"/>
              </a:rPr>
              <a:t>FRIENDLY LANGUAGE</a:t>
            </a:r>
          </a:p>
        </p:txBody>
      </p:sp>
      <p:sp>
        <p:nvSpPr>
          <p:cNvPr id="822" name="Shape 822"/>
          <p:cNvSpPr/>
          <p:nvPr/>
        </p:nvSpPr>
        <p:spPr>
          <a:xfrm>
            <a:off x="1467275" y="413581"/>
            <a:ext cx="1467273" cy="773402"/>
          </a:xfrm>
          <a:prstGeom prst="rightArrow">
            <a:avLst>
              <a:gd name="adj1" fmla="val 50000"/>
              <a:gd name="adj2" fmla="val 50000"/>
            </a:avLst>
          </a:prstGeom>
          <a:gradFill>
            <a:gsLst>
              <a:gs pos="0">
                <a:srgbClr val="0187CD"/>
              </a:gs>
              <a:gs pos="100000">
                <a:srgbClr val="8FCAFF"/>
              </a:gs>
            </a:gsLst>
            <a:lin ang="16200000" scaled="0"/>
          </a:gradFill>
          <a:ln w="9525" cap="flat" cmpd="sng">
            <a:solidFill>
              <a:srgbClr val="147EB4"/>
            </a:solidFill>
            <a:prstDash val="solid"/>
            <a:round/>
            <a:headEnd type="none" w="med" len="med"/>
            <a:tailEnd type="none" w="med" len="med"/>
          </a:ln>
          <a:effectLst>
            <a:outerShdw blurRad="39999" dist="23000" dir="5400000" rotWithShape="0">
              <a:srgbClr val="000000">
                <a:alpha val="34509"/>
              </a:srgbClr>
            </a:outerShdw>
          </a:effectLst>
        </p:spPr>
        <p:txBody>
          <a:bodyPr lIns="81600" tIns="40800" rIns="81600" bIns="40800" anchor="ctr" anchorCtr="1">
            <a:noAutofit/>
          </a:bodyPr>
          <a:lstStyle/>
          <a:p>
            <a:pPr marL="0" marR="0" lvl="0" indent="0" algn="ctr" rtl="0">
              <a:lnSpc>
                <a:spcPct val="100000"/>
              </a:lnSpc>
              <a:spcBef>
                <a:spcPts val="0"/>
              </a:spcBef>
              <a:spcAft>
                <a:spcPts val="0"/>
              </a:spcAft>
              <a:buClr>
                <a:schemeClr val="lt1"/>
              </a:buClr>
              <a:buSzPct val="25000"/>
              <a:buFont typeface="Arial"/>
              <a:buNone/>
            </a:pPr>
            <a:r>
              <a:rPr lang="en-CA" sz="1300" b="0" i="0" u="none" strike="noStrike" cap="none">
                <a:solidFill>
                  <a:schemeClr val="lt1"/>
                </a:solidFill>
                <a:latin typeface="Arial"/>
                <a:ea typeface="Arial"/>
                <a:cs typeface="Arial"/>
                <a:sym typeface="Arial"/>
              </a:rPr>
              <a:t>translator</a:t>
            </a:r>
          </a:p>
        </p:txBody>
      </p:sp>
      <p:sp>
        <p:nvSpPr>
          <p:cNvPr id="823" name="Shape 823"/>
          <p:cNvSpPr txBox="1"/>
          <p:nvPr/>
        </p:nvSpPr>
        <p:spPr>
          <a:xfrm>
            <a:off x="2790225" y="448324"/>
            <a:ext cx="1749194" cy="307777"/>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1300" b="1" i="0" u="none" strike="noStrike" cap="none">
                <a:solidFill>
                  <a:schemeClr val="dk2"/>
                </a:solidFill>
                <a:latin typeface="Roboto Mono"/>
                <a:ea typeface="Roboto Mono"/>
                <a:cs typeface="Roboto Mono"/>
                <a:sym typeface="Roboto Mono"/>
              </a:rPr>
              <a:t>MACHINE-CODE </a:t>
            </a:r>
          </a:p>
        </p:txBody>
      </p:sp>
      <p:sp>
        <p:nvSpPr>
          <p:cNvPr id="824" name="Shape 824"/>
          <p:cNvSpPr txBox="1"/>
          <p:nvPr/>
        </p:nvSpPr>
        <p:spPr>
          <a:xfrm>
            <a:off x="2362200" y="3973567"/>
            <a:ext cx="1065425" cy="261609"/>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CA" sz="1000" b="0" i="1" u="none" strike="noStrike" cap="none" dirty="0">
                <a:solidFill>
                  <a:srgbClr val="000000"/>
                </a:solidFill>
                <a:latin typeface="Roboto Mono" pitchFamily="2" charset="0"/>
                <a:ea typeface="Roboto Mono" pitchFamily="2" charset="0"/>
                <a:sym typeface="Arial"/>
              </a:rPr>
              <a:t>Grace Hopper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Shape 830"/>
          <p:cNvSpPr txBox="1">
            <a:spLocks noGrp="1"/>
          </p:cNvSpPr>
          <p:nvPr>
            <p:ph type="body" idx="1"/>
          </p:nvPr>
        </p:nvSpPr>
        <p:spPr>
          <a:xfrm>
            <a:off x="4594598" y="947429"/>
            <a:ext cx="4624499" cy="4406400"/>
          </a:xfrm>
          <a:prstGeom prst="rect">
            <a:avLst/>
          </a:prstGeom>
          <a:noFill/>
          <a:ln>
            <a:noFill/>
          </a:ln>
        </p:spPr>
        <p:txBody>
          <a:bodyPr lIns="81600" tIns="81600" rIns="81600" bIns="81600" anchor="t" anchorCtr="0">
            <a:noAutofit/>
          </a:bodyPr>
          <a:lstStyle/>
          <a:p>
            <a:pPr marL="306132" marR="0" lvl="0" indent="-179132" algn="ctr" rtl="0">
              <a:lnSpc>
                <a:spcPct val="100000"/>
              </a:lnSpc>
              <a:spcBef>
                <a:spcPts val="0"/>
              </a:spcBef>
              <a:spcAft>
                <a:spcPts val="0"/>
              </a:spcAft>
              <a:buClr>
                <a:schemeClr val="lt1"/>
              </a:buClr>
              <a:buSzPct val="25000"/>
              <a:buFont typeface="Arial"/>
              <a:buNone/>
            </a:pPr>
            <a:r>
              <a:rPr lang="en-CA" sz="2400" b="1" i="0" u="sng" strike="noStrike" cap="none" dirty="0">
                <a:solidFill>
                  <a:schemeClr val="lt1"/>
                </a:solidFill>
                <a:latin typeface="Roboto Mono"/>
                <a:ea typeface="Roboto Mono"/>
                <a:cs typeface="Roboto Mono"/>
                <a:sym typeface="Roboto Mono"/>
              </a:rPr>
              <a:t>Matchstick Challenge</a:t>
            </a:r>
            <a:r>
              <a:rPr lang="en-CA" sz="2400" i="0" u="sng" strike="noStrike" cap="none" dirty="0">
                <a:solidFill>
                  <a:srgbClr val="FF8939"/>
                </a:solidFill>
                <a:latin typeface="Roboto Mono"/>
                <a:ea typeface="Roboto Mono"/>
                <a:cs typeface="Roboto Mono"/>
                <a:sym typeface="Roboto Mono"/>
              </a:rPr>
              <a:t/>
            </a:r>
            <a:br>
              <a:rPr lang="en-CA" sz="2400" i="0" u="sng" strike="noStrike" cap="none" dirty="0">
                <a:solidFill>
                  <a:srgbClr val="FF8939"/>
                </a:solidFill>
                <a:latin typeface="Roboto Mono"/>
                <a:ea typeface="Roboto Mono"/>
                <a:cs typeface="Roboto Mono"/>
                <a:sym typeface="Roboto Mono"/>
              </a:rPr>
            </a:br>
            <a:r>
              <a:rPr lang="en-CA" sz="2400" i="0" u="none" strike="noStrike" cap="none" dirty="0">
                <a:solidFill>
                  <a:schemeClr val="lt1"/>
                </a:solidFill>
                <a:latin typeface="Roboto Mono"/>
                <a:ea typeface="Roboto Mono"/>
                <a:cs typeface="Roboto Mono"/>
                <a:sym typeface="Roboto Mono"/>
              </a:rPr>
              <a:t/>
            </a:r>
            <a:br>
              <a:rPr lang="en-CA" sz="2400" i="0" u="none" strike="noStrike" cap="none" dirty="0">
                <a:solidFill>
                  <a:schemeClr val="lt1"/>
                </a:solidFill>
                <a:latin typeface="Roboto Mono"/>
                <a:ea typeface="Roboto Mono"/>
                <a:cs typeface="Roboto Mono"/>
                <a:sym typeface="Roboto Mono"/>
              </a:rPr>
            </a:br>
            <a:r>
              <a:rPr lang="en-CA" sz="2400" i="0" u="none" strike="noStrike" cap="none" dirty="0">
                <a:solidFill>
                  <a:schemeClr val="lt1"/>
                </a:solidFill>
                <a:latin typeface="Roboto Mono"/>
                <a:ea typeface="Roboto Mono"/>
                <a:cs typeface="Roboto Mono"/>
                <a:sym typeface="Roboto Mono"/>
              </a:rPr>
              <a:t>The are 2 squares.</a:t>
            </a:r>
            <a:br>
              <a:rPr lang="en-CA" sz="2400" i="0" u="none" strike="noStrike" cap="none" dirty="0">
                <a:solidFill>
                  <a:schemeClr val="lt1"/>
                </a:solidFill>
                <a:latin typeface="Roboto Mono"/>
                <a:ea typeface="Roboto Mono"/>
                <a:cs typeface="Roboto Mono"/>
                <a:sym typeface="Roboto Mono"/>
              </a:rPr>
            </a:br>
            <a:r>
              <a:rPr lang="en-CA" sz="2400" i="0" u="none" strike="noStrike" cap="none" dirty="0">
                <a:solidFill>
                  <a:schemeClr val="lt1"/>
                </a:solidFill>
                <a:latin typeface="Roboto Mono"/>
                <a:ea typeface="Roboto Mono"/>
                <a:cs typeface="Roboto Mono"/>
                <a:sym typeface="Roboto Mono"/>
              </a:rPr>
              <a:t/>
            </a:r>
            <a:br>
              <a:rPr lang="en-CA" sz="2400" i="0" u="none" strike="noStrike" cap="none" dirty="0">
                <a:solidFill>
                  <a:schemeClr val="lt1"/>
                </a:solidFill>
                <a:latin typeface="Roboto Mono"/>
                <a:ea typeface="Roboto Mono"/>
                <a:cs typeface="Roboto Mono"/>
                <a:sym typeface="Roboto Mono"/>
              </a:rPr>
            </a:br>
            <a:r>
              <a:rPr lang="en-CA" sz="2400" i="0" u="none" strike="noStrike" cap="none" dirty="0">
                <a:solidFill>
                  <a:schemeClr val="lt1"/>
                </a:solidFill>
                <a:latin typeface="Roboto Mono"/>
                <a:ea typeface="Roboto Mono"/>
                <a:cs typeface="Roboto Mono"/>
                <a:sym typeface="Roboto Mono"/>
              </a:rPr>
              <a:t>Move only 2 matchsticks </a:t>
            </a:r>
          </a:p>
          <a:p>
            <a:pPr marL="306132" marR="0" lvl="0" indent="-179132" algn="ctr" rtl="0">
              <a:lnSpc>
                <a:spcPct val="100000"/>
              </a:lnSpc>
              <a:spcBef>
                <a:spcPts val="428"/>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to create 3 squares.</a:t>
            </a:r>
          </a:p>
        </p:txBody>
      </p:sp>
      <p:pic>
        <p:nvPicPr>
          <p:cNvPr id="831" name="Shape 831" descr="matchstick_square.jpg"/>
          <p:cNvPicPr preferRelativeResize="0"/>
          <p:nvPr/>
        </p:nvPicPr>
        <p:blipFill rotWithShape="1">
          <a:blip r:embed="rId3">
            <a:alphaModFix/>
          </a:blip>
          <a:srcRect/>
          <a:stretch/>
        </p:blipFill>
        <p:spPr>
          <a:xfrm>
            <a:off x="748822" y="1298387"/>
            <a:ext cx="3061931" cy="298074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a:spLocks noGrp="1"/>
          </p:cNvSpPr>
          <p:nvPr>
            <p:ph type="body" idx="1"/>
          </p:nvPr>
        </p:nvSpPr>
        <p:spPr>
          <a:xfrm>
            <a:off x="4573123" y="1296279"/>
            <a:ext cx="4624499" cy="4406400"/>
          </a:xfrm>
          <a:prstGeom prst="rect">
            <a:avLst/>
          </a:prstGeom>
          <a:noFill/>
          <a:ln>
            <a:noFill/>
          </a:ln>
        </p:spPr>
        <p:txBody>
          <a:bodyPr lIns="81600" tIns="81600" rIns="81600" bIns="81600" anchor="t" anchorCtr="0">
            <a:noAutofit/>
          </a:bodyPr>
          <a:lstStyle/>
          <a:p>
            <a:pPr marL="306132" marR="0" lvl="0" indent="-179132" algn="ctr" rtl="0">
              <a:lnSpc>
                <a:spcPct val="100000"/>
              </a:lnSpc>
              <a:spcBef>
                <a:spcPts val="0"/>
              </a:spcBef>
              <a:spcAft>
                <a:spcPts val="0"/>
              </a:spcAft>
              <a:buClr>
                <a:schemeClr val="lt1"/>
              </a:buClr>
              <a:buSzPct val="25000"/>
              <a:buFont typeface="Arial"/>
              <a:buNone/>
            </a:pPr>
            <a:r>
              <a:rPr lang="en-CA" sz="2400" b="1" i="0" u="sng" strike="noStrike" cap="none">
                <a:solidFill>
                  <a:schemeClr val="lt1"/>
                </a:solidFill>
                <a:latin typeface="Roboto Mono"/>
                <a:ea typeface="Roboto Mono"/>
                <a:cs typeface="Roboto Mono"/>
                <a:sym typeface="Roboto Mono"/>
              </a:rPr>
              <a:t>Matchstick Challenge</a:t>
            </a:r>
            <a:r>
              <a:rPr lang="en-CA" sz="2400" i="0" u="sng" strike="noStrike" cap="none">
                <a:solidFill>
                  <a:srgbClr val="FF8939"/>
                </a:solidFill>
                <a:latin typeface="Roboto Mono"/>
                <a:ea typeface="Roboto Mono"/>
                <a:cs typeface="Roboto Mono"/>
                <a:sym typeface="Roboto Mono"/>
              </a:rPr>
              <a:t/>
            </a:r>
            <a:br>
              <a:rPr lang="en-CA" sz="2400" i="0" u="sng" strike="noStrike" cap="none">
                <a:solidFill>
                  <a:srgbClr val="FF8939"/>
                </a:solidFill>
                <a:latin typeface="Roboto Mono"/>
                <a:ea typeface="Roboto Mono"/>
                <a:cs typeface="Roboto Mono"/>
                <a:sym typeface="Roboto Mono"/>
              </a:rPr>
            </a:br>
            <a:r>
              <a:rPr lang="en-CA" sz="2400" i="0" u="none" strike="noStrike" cap="none">
                <a:solidFill>
                  <a:schemeClr val="lt1"/>
                </a:solidFill>
                <a:latin typeface="Roboto Mono"/>
                <a:ea typeface="Roboto Mono"/>
                <a:cs typeface="Roboto Mono"/>
                <a:sym typeface="Roboto Mono"/>
              </a:rPr>
              <a:t/>
            </a:r>
            <a:br>
              <a:rPr lang="en-CA" sz="2400" i="0" u="none" strike="noStrike" cap="none">
                <a:solidFill>
                  <a:schemeClr val="lt1"/>
                </a:solidFill>
                <a:latin typeface="Roboto Mono"/>
                <a:ea typeface="Roboto Mono"/>
                <a:cs typeface="Roboto Mono"/>
                <a:sym typeface="Roboto Mono"/>
              </a:rPr>
            </a:br>
            <a:r>
              <a:rPr lang="en-CA" sz="2400" i="0" u="none" strike="noStrike" cap="none">
                <a:solidFill>
                  <a:schemeClr val="lt1"/>
                </a:solidFill>
                <a:latin typeface="Roboto Mono"/>
                <a:ea typeface="Roboto Mono"/>
                <a:cs typeface="Roboto Mono"/>
                <a:sym typeface="Roboto Mono"/>
              </a:rPr>
              <a:t>SOLUTION</a:t>
            </a:r>
          </a:p>
        </p:txBody>
      </p:sp>
      <p:pic>
        <p:nvPicPr>
          <p:cNvPr id="838" name="Shape 838" descr="matchstick_square.jpg"/>
          <p:cNvPicPr preferRelativeResize="0"/>
          <p:nvPr/>
        </p:nvPicPr>
        <p:blipFill rotWithShape="1">
          <a:blip r:embed="rId3">
            <a:alphaModFix/>
          </a:blip>
          <a:srcRect/>
          <a:stretch/>
        </p:blipFill>
        <p:spPr>
          <a:xfrm>
            <a:off x="748822" y="921767"/>
            <a:ext cx="3061931" cy="2980744"/>
          </a:xfrm>
          <a:prstGeom prst="rect">
            <a:avLst/>
          </a:prstGeom>
          <a:noFill/>
          <a:ln>
            <a:noFill/>
          </a:ln>
        </p:spPr>
      </p:pic>
      <p:cxnSp>
        <p:nvCxnSpPr>
          <p:cNvPr id="839" name="Shape 839"/>
          <p:cNvCxnSpPr/>
          <p:nvPr/>
        </p:nvCxnSpPr>
        <p:spPr>
          <a:xfrm rot="5400000">
            <a:off x="1808586" y="3062793"/>
            <a:ext cx="1043999" cy="0"/>
          </a:xfrm>
          <a:prstGeom prst="straightConnector1">
            <a:avLst/>
          </a:prstGeom>
          <a:noFill/>
          <a:ln w="38100" cap="rnd" cmpd="sng">
            <a:solidFill>
              <a:schemeClr val="dk2"/>
            </a:solidFill>
            <a:prstDash val="solid"/>
            <a:round/>
            <a:headEnd type="none" w="med" len="med"/>
            <a:tailEnd type="oval" w="med" len="med"/>
          </a:ln>
          <a:effectLst>
            <a:outerShdw blurRad="39999" dist="20000" dir="5400000" rotWithShape="0">
              <a:srgbClr val="000000">
                <a:alpha val="37647"/>
              </a:srgbClr>
            </a:outerShdw>
          </a:effectLst>
        </p:spPr>
      </p:cxnSp>
      <p:cxnSp>
        <p:nvCxnSpPr>
          <p:cNvPr id="840" name="Shape 840"/>
          <p:cNvCxnSpPr/>
          <p:nvPr/>
        </p:nvCxnSpPr>
        <p:spPr>
          <a:xfrm>
            <a:off x="2482988" y="2415791"/>
            <a:ext cx="924115" cy="1587"/>
          </a:xfrm>
          <a:prstGeom prst="straightConnector1">
            <a:avLst/>
          </a:prstGeom>
          <a:noFill/>
          <a:ln w="38100" cap="rnd" cmpd="sng">
            <a:solidFill>
              <a:schemeClr val="dk2"/>
            </a:solidFill>
            <a:prstDash val="solid"/>
            <a:round/>
            <a:headEnd type="none" w="med" len="med"/>
            <a:tailEnd type="oval" w="med" len="med"/>
          </a:ln>
          <a:effectLst>
            <a:outerShdw blurRad="39999" dist="20000" dir="5400000" rotWithShape="0">
              <a:srgbClr val="000000">
                <a:alpha val="37647"/>
              </a:srgbClr>
            </a:outerShdw>
          </a:effectLst>
        </p:spPr>
      </p:cxnSp>
      <p:sp>
        <p:nvSpPr>
          <p:cNvPr id="841" name="Shape 841"/>
          <p:cNvSpPr/>
          <p:nvPr/>
        </p:nvSpPr>
        <p:spPr>
          <a:xfrm>
            <a:off x="3407103" y="1625780"/>
            <a:ext cx="341586" cy="374507"/>
          </a:xfrm>
          <a:prstGeom prst="mathMultiply">
            <a:avLst>
              <a:gd name="adj1" fmla="val 23520"/>
            </a:avLst>
          </a:prstGeom>
          <a:gradFill>
            <a:gsLst>
              <a:gs pos="0">
                <a:schemeClr val="dk2"/>
              </a:gs>
              <a:gs pos="100000">
                <a:srgbClr val="FFFFFF"/>
              </a:gs>
            </a:gsLst>
            <a:path path="circle">
              <a:fillToRect l="50000" t="50000" r="50000" b="50000"/>
            </a:path>
            <a:tileRect/>
          </a:gradFill>
          <a:ln w="9525" cap="flat" cmpd="sng">
            <a:solidFill>
              <a:schemeClr val="dk2"/>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
        <p:nvSpPr>
          <p:cNvPr id="842" name="Shape 842"/>
          <p:cNvSpPr/>
          <p:nvPr/>
        </p:nvSpPr>
        <p:spPr>
          <a:xfrm>
            <a:off x="2820275" y="921767"/>
            <a:ext cx="341586" cy="374507"/>
          </a:xfrm>
          <a:prstGeom prst="mathMultiply">
            <a:avLst>
              <a:gd name="adj1" fmla="val 23520"/>
            </a:avLst>
          </a:prstGeom>
          <a:gradFill>
            <a:gsLst>
              <a:gs pos="0">
                <a:schemeClr val="dk2"/>
              </a:gs>
              <a:gs pos="100000">
                <a:srgbClr val="FFFFFF"/>
              </a:gs>
            </a:gsLst>
            <a:path path="circle">
              <a:fillToRect l="50000" t="50000" r="50000" b="50000"/>
            </a:path>
            <a:tileRect/>
          </a:gradFill>
          <a:ln w="9525" cap="flat" cmpd="sng">
            <a:solidFill>
              <a:schemeClr val="dk2"/>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300" b="0" i="0" u="none" strike="noStrike" cap="non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body" idx="1"/>
          </p:nvPr>
        </p:nvSpPr>
        <p:spPr>
          <a:xfrm>
            <a:off x="5215482" y="1126350"/>
            <a:ext cx="3239100" cy="3807600"/>
          </a:xfrm>
          <a:prstGeom prst="rect">
            <a:avLst/>
          </a:prstGeom>
          <a:no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2400" b="1" i="0" u="sng" strike="noStrike" cap="none" dirty="0">
                <a:solidFill>
                  <a:schemeClr val="lt1"/>
                </a:solidFill>
                <a:latin typeface="Roboto Mono"/>
                <a:ea typeface="Roboto Mono"/>
                <a:cs typeface="Roboto Mono"/>
                <a:sym typeface="Roboto Mono"/>
              </a:rPr>
              <a:t>Logic</a:t>
            </a:r>
          </a:p>
          <a:p>
            <a:pPr marL="0" marR="0" lvl="0" indent="0" algn="l" rtl="0">
              <a:lnSpc>
                <a:spcPct val="100000"/>
              </a:lnSpc>
              <a:spcBef>
                <a:spcPts val="0"/>
              </a:spcBef>
              <a:spcAft>
                <a:spcPts val="0"/>
              </a:spcAft>
              <a:buClr>
                <a:schemeClr val="lt1"/>
              </a:buClr>
              <a:buSzPct val="25000"/>
              <a:buFont typeface="Arial"/>
              <a:buNone/>
            </a:pPr>
            <a:endParaRPr sz="2400" b="1"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CA" sz="2400" b="1" i="0" u="none" strike="noStrike" cap="none" dirty="0">
                <a:solidFill>
                  <a:schemeClr val="lt1"/>
                </a:solidFill>
                <a:latin typeface="Roboto Mono"/>
                <a:ea typeface="Roboto Mono"/>
                <a:cs typeface="Roboto Mono"/>
                <a:sym typeface="Roboto Mono"/>
              </a:rPr>
              <a:t>Analysing </a:t>
            </a:r>
            <a:br>
              <a:rPr lang="en-CA" sz="2400" b="1" i="0" u="none" strike="noStrike" cap="none" dirty="0">
                <a:solidFill>
                  <a:schemeClr val="lt1"/>
                </a:solidFill>
                <a:latin typeface="Roboto Mono"/>
                <a:ea typeface="Roboto Mono"/>
                <a:cs typeface="Roboto Mono"/>
                <a:sym typeface="Roboto Mono"/>
              </a:rPr>
            </a:br>
            <a:r>
              <a:rPr lang="en-CA" sz="2400" b="1" i="0" u="none" strike="noStrike" cap="none" dirty="0">
                <a:solidFill>
                  <a:schemeClr val="lt1"/>
                </a:solidFill>
                <a:latin typeface="Roboto Mono"/>
                <a:ea typeface="Roboto Mono"/>
                <a:cs typeface="Roboto Mono"/>
                <a:sym typeface="Roboto Mono"/>
              </a:rPr>
              <a:t>and </a:t>
            </a:r>
            <a:br>
              <a:rPr lang="en-CA" sz="2400" b="1" i="0" u="none" strike="noStrike" cap="none" dirty="0">
                <a:solidFill>
                  <a:schemeClr val="lt1"/>
                </a:solidFill>
                <a:latin typeface="Roboto Mono"/>
                <a:ea typeface="Roboto Mono"/>
                <a:cs typeface="Roboto Mono"/>
                <a:sym typeface="Roboto Mono"/>
              </a:rPr>
            </a:br>
            <a:r>
              <a:rPr lang="en-CA" sz="2400" b="1" i="0" u="none" strike="noStrike" cap="none" dirty="0">
                <a:solidFill>
                  <a:schemeClr val="lt1"/>
                </a:solidFill>
                <a:latin typeface="Roboto Mono"/>
                <a:ea typeface="Roboto Mono"/>
                <a:cs typeface="Roboto Mono"/>
                <a:sym typeface="Roboto Mono"/>
              </a:rPr>
              <a:t>predicting </a:t>
            </a:r>
            <a:br>
              <a:rPr lang="en-CA" sz="2400" b="1" i="0" u="none" strike="noStrike" cap="none" dirty="0">
                <a:solidFill>
                  <a:schemeClr val="lt1"/>
                </a:solidFill>
                <a:latin typeface="Roboto Mono"/>
                <a:ea typeface="Roboto Mono"/>
                <a:cs typeface="Roboto Mono"/>
                <a:sym typeface="Roboto Mono"/>
              </a:rPr>
            </a:br>
            <a:r>
              <a:rPr lang="en-CA" sz="2400" b="1" i="0" u="none" strike="noStrike" cap="none" dirty="0">
                <a:solidFill>
                  <a:schemeClr val="lt1"/>
                </a:solidFill>
                <a:latin typeface="Roboto Mono"/>
                <a:ea typeface="Roboto Mono"/>
                <a:cs typeface="Roboto Mono"/>
                <a:sym typeface="Roboto Mono"/>
              </a:rPr>
              <a:t/>
            </a:r>
            <a:br>
              <a:rPr lang="en-CA" sz="2400" b="1" i="0" u="none" strike="noStrike" cap="none" dirty="0">
                <a:solidFill>
                  <a:schemeClr val="lt1"/>
                </a:solidFill>
                <a:latin typeface="Roboto Mono"/>
                <a:ea typeface="Roboto Mono"/>
                <a:cs typeface="Roboto Mono"/>
                <a:sym typeface="Roboto Mono"/>
              </a:rPr>
            </a:br>
            <a:r>
              <a:rPr lang="en-CA" sz="2400" b="1" i="0" u="none" strike="noStrike" cap="none" dirty="0">
                <a:solidFill>
                  <a:schemeClr val="lt1"/>
                </a:solidFill>
                <a:latin typeface="Roboto Mono"/>
                <a:ea typeface="Roboto Mono"/>
                <a:cs typeface="Roboto Mono"/>
                <a:sym typeface="Roboto Mono"/>
              </a:rPr>
              <a:t>(cause &amp; effect)</a:t>
            </a:r>
          </a:p>
        </p:txBody>
      </p:sp>
      <p:sp>
        <p:nvSpPr>
          <p:cNvPr id="849" name="Shape 849"/>
          <p:cNvSpPr txBox="1"/>
          <p:nvPr/>
        </p:nvSpPr>
        <p:spPr>
          <a:xfrm>
            <a:off x="125675" y="1606650"/>
            <a:ext cx="4398300" cy="3479700"/>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rgbClr val="33AFF7"/>
              </a:buClr>
              <a:buSzPct val="25000"/>
              <a:buFont typeface="Calibri"/>
              <a:buNone/>
            </a:pPr>
            <a:r>
              <a:rPr lang="en-CA" sz="1800" i="0" u="none" strike="noStrike" cap="none" dirty="0">
                <a:solidFill>
                  <a:schemeClr val="dk1"/>
                </a:solidFill>
                <a:latin typeface="Roboto Mono"/>
                <a:ea typeface="Roboto Mono"/>
                <a:cs typeface="Roboto Mono"/>
                <a:sym typeface="Roboto Mono"/>
              </a:rPr>
              <a:t>Challenge: solve the problem…</a:t>
            </a:r>
          </a:p>
          <a:p>
            <a:pPr marL="0" marR="0" lvl="0" indent="0" algn="l" rtl="0">
              <a:lnSpc>
                <a:spcPct val="100000"/>
              </a:lnSpc>
              <a:spcBef>
                <a:spcPts val="0"/>
              </a:spcBef>
              <a:spcAft>
                <a:spcPts val="0"/>
              </a:spcAft>
              <a:buClr>
                <a:srgbClr val="000000"/>
              </a:buClr>
              <a:buFont typeface="Arial"/>
              <a:buNone/>
            </a:pPr>
            <a:endParaRPr sz="1800" i="0" u="none" strike="noStrike" cap="none" dirty="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lt2"/>
              </a:buClr>
              <a:buSzPct val="25000"/>
              <a:buFont typeface="Arial"/>
              <a:buNone/>
            </a:pPr>
            <a:r>
              <a:rPr lang="en-CA" sz="1700" b="1" i="0" u="none" strike="noStrike" cap="none" dirty="0">
                <a:solidFill>
                  <a:schemeClr val="dk1"/>
                </a:solidFill>
                <a:latin typeface="Roboto Mono"/>
                <a:ea typeface="Roboto Mono"/>
                <a:cs typeface="Roboto Mono"/>
                <a:sym typeface="Roboto Mono"/>
              </a:rPr>
              <a:t>If today is Friday, what is </a:t>
            </a:r>
            <a:endParaRPr lang="en-CA" sz="1700" b="1" i="0" u="none" strike="noStrike" cap="none" dirty="0" smtClean="0">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lt2"/>
              </a:buClr>
              <a:buSzPct val="25000"/>
              <a:buFont typeface="Arial"/>
              <a:buNone/>
            </a:pPr>
            <a:r>
              <a:rPr lang="en-CA" sz="1700" b="1" i="0" u="none" strike="noStrike" cap="none" dirty="0" smtClean="0">
                <a:solidFill>
                  <a:schemeClr val="dk1"/>
                </a:solidFill>
                <a:latin typeface="Roboto Mono"/>
                <a:ea typeface="Roboto Mono"/>
                <a:cs typeface="Roboto Mono"/>
                <a:sym typeface="Roboto Mono"/>
              </a:rPr>
              <a:t>the </a:t>
            </a:r>
            <a:r>
              <a:rPr lang="en-CA" sz="1700" b="1" i="0" u="none" strike="noStrike" cap="none" dirty="0">
                <a:solidFill>
                  <a:schemeClr val="dk1"/>
                </a:solidFill>
                <a:latin typeface="Roboto Mono"/>
                <a:ea typeface="Roboto Mono"/>
                <a:cs typeface="Roboto Mono"/>
                <a:sym typeface="Roboto Mono"/>
              </a:rPr>
              <a:t>day after the day </a:t>
            </a:r>
            <a:r>
              <a:rPr lang="en-CA" sz="1700" b="1" i="0" u="none" strike="noStrike" cap="none" dirty="0" smtClean="0">
                <a:solidFill>
                  <a:schemeClr val="dk1"/>
                </a:solidFill>
                <a:latin typeface="Roboto Mono"/>
                <a:ea typeface="Roboto Mono"/>
                <a:cs typeface="Roboto Mono"/>
                <a:sym typeface="Roboto Mono"/>
              </a:rPr>
              <a:t>before</a:t>
            </a:r>
          </a:p>
          <a:p>
            <a:pPr marL="0" marR="0" lvl="0" indent="0" algn="l" rtl="0">
              <a:lnSpc>
                <a:spcPct val="100000"/>
              </a:lnSpc>
              <a:spcBef>
                <a:spcPts val="0"/>
              </a:spcBef>
              <a:spcAft>
                <a:spcPts val="0"/>
              </a:spcAft>
              <a:buClr>
                <a:schemeClr val="lt2"/>
              </a:buClr>
              <a:buSzPct val="25000"/>
              <a:buFont typeface="Arial"/>
              <a:buNone/>
            </a:pPr>
            <a:r>
              <a:rPr lang="en-CA" sz="1700" b="1" i="0" u="none" strike="noStrike" cap="none" dirty="0" smtClean="0">
                <a:solidFill>
                  <a:schemeClr val="dk1"/>
                </a:solidFill>
                <a:latin typeface="Roboto Mono"/>
                <a:ea typeface="Roboto Mono"/>
                <a:cs typeface="Roboto Mono"/>
                <a:sym typeface="Roboto Mono"/>
              </a:rPr>
              <a:t>the </a:t>
            </a:r>
            <a:r>
              <a:rPr lang="en-CA" sz="1700" b="1" i="0" u="none" strike="noStrike" cap="none" dirty="0">
                <a:solidFill>
                  <a:schemeClr val="dk1"/>
                </a:solidFill>
                <a:latin typeface="Roboto Mono"/>
                <a:ea typeface="Roboto Mono"/>
                <a:cs typeface="Roboto Mono"/>
                <a:sym typeface="Roboto Mono"/>
              </a:rPr>
              <a:t>day before tomorrow?</a:t>
            </a:r>
          </a:p>
          <a:p>
            <a:pPr marL="0" marR="0" lvl="0" indent="0" algn="l" rtl="0">
              <a:lnSpc>
                <a:spcPct val="100000"/>
              </a:lnSpc>
              <a:spcBef>
                <a:spcPts val="0"/>
              </a:spcBef>
              <a:spcAft>
                <a:spcPts val="0"/>
              </a:spcAft>
              <a:buClr>
                <a:srgbClr val="000000"/>
              </a:buClr>
              <a:buFont typeface="Arial"/>
              <a:buNone/>
            </a:pPr>
            <a:endParaRPr sz="2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en-CA" sz="2100" b="0" i="0" u="none" strike="noStrike" cap="none" dirty="0">
                <a:solidFill>
                  <a:schemeClr val="dk1"/>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300" b="0" i="0" u="none" strike="noStrike" cap="none" dirty="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body" idx="1"/>
          </p:nvPr>
        </p:nvSpPr>
        <p:spPr>
          <a:xfrm>
            <a:off x="4631267" y="1313402"/>
            <a:ext cx="4512600" cy="3807600"/>
          </a:xfrm>
          <a:prstGeom prst="rect">
            <a:avLst/>
          </a:prstGeom>
          <a:no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2400" b="1" i="0" u="none" strike="noStrike" cap="none" dirty="0">
                <a:solidFill>
                  <a:schemeClr val="lt1"/>
                </a:solidFill>
                <a:latin typeface="Roboto Mono"/>
                <a:ea typeface="Roboto Mono"/>
                <a:cs typeface="Roboto Mono"/>
                <a:sym typeface="Roboto Mono"/>
              </a:rPr>
              <a:t>Applying</a:t>
            </a:r>
            <a:r>
              <a:rPr lang="en-CA" sz="2400" i="0" u="none" strike="noStrike" cap="none" dirty="0">
                <a:solidFill>
                  <a:schemeClr val="lt1"/>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lt1"/>
              </a:buClr>
              <a:buSzPct val="25000"/>
              <a:buFont typeface="Arial"/>
              <a:buNone/>
            </a:pPr>
            <a:r>
              <a:rPr lang="en-CA" sz="2400" i="0" u="none" strike="noStrike" cap="none" dirty="0">
                <a:solidFill>
                  <a:srgbClr val="FFFFFF"/>
                </a:solidFill>
                <a:latin typeface="Roboto Mono"/>
                <a:ea typeface="Roboto Mono"/>
                <a:cs typeface="Roboto Mono"/>
                <a:sym typeface="Roboto Mono"/>
              </a:rPr>
              <a:t>decomposition</a:t>
            </a:r>
            <a:r>
              <a:rPr lang="en-CA" sz="2400" i="1" u="none" strike="noStrike" cap="none" dirty="0">
                <a:solidFill>
                  <a:schemeClr val="lt1"/>
                </a:solidFill>
                <a:latin typeface="Roboto Mono"/>
                <a:ea typeface="Roboto Mono"/>
                <a:cs typeface="Roboto Mono"/>
                <a:sym typeface="Roboto Mono"/>
              </a:rPr>
              <a:t>,</a:t>
            </a:r>
          </a:p>
          <a:p>
            <a:pPr marL="0" marR="0" lvl="0" indent="0" algn="ctr" rtl="0">
              <a:lnSpc>
                <a:spcPct val="100000"/>
              </a:lnSpc>
              <a:spcBef>
                <a:spcPts val="0"/>
              </a:spcBef>
              <a:spcAft>
                <a:spcPts val="0"/>
              </a:spcAft>
              <a:buClr>
                <a:schemeClr val="lt1"/>
              </a:buClr>
              <a:buSzPct val="25000"/>
              <a:buFont typeface="Arial"/>
              <a:buNone/>
            </a:pPr>
            <a:r>
              <a:rPr lang="en-CA" sz="2400" i="1" u="none" strike="noStrike" cap="none" dirty="0">
                <a:solidFill>
                  <a:schemeClr val="lt1"/>
                </a:solidFill>
                <a:latin typeface="Roboto Mono"/>
                <a:ea typeface="Roboto Mono"/>
                <a:cs typeface="Roboto Mono"/>
                <a:sym typeface="Roboto Mono"/>
              </a:rPr>
              <a:t> logic </a:t>
            </a:r>
          </a:p>
          <a:p>
            <a:pPr marL="0" marR="0" lvl="0" indent="0" algn="ctr" rtl="0">
              <a:lnSpc>
                <a:spcPct val="10000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and </a:t>
            </a:r>
          </a:p>
          <a:p>
            <a:pPr marL="0" marR="0" lvl="0" indent="0" algn="ctr" rtl="0">
              <a:lnSpc>
                <a:spcPct val="100000"/>
              </a:lnSpc>
              <a:spcBef>
                <a:spcPts val="0"/>
              </a:spcBef>
              <a:spcAft>
                <a:spcPts val="0"/>
              </a:spcAft>
              <a:buClr>
                <a:schemeClr val="lt1"/>
              </a:buClr>
              <a:buSzPct val="25000"/>
              <a:buFont typeface="Arial"/>
              <a:buNone/>
            </a:pPr>
            <a:r>
              <a:rPr lang="en-CA" sz="2400" i="1" u="none" strike="noStrike" cap="none" dirty="0">
                <a:solidFill>
                  <a:srgbClr val="FFFFFF"/>
                </a:solidFill>
                <a:latin typeface="Roboto Mono"/>
                <a:ea typeface="Roboto Mono"/>
                <a:cs typeface="Roboto Mono"/>
                <a:sym typeface="Roboto Mono"/>
              </a:rPr>
              <a:t>pattern recognition</a:t>
            </a:r>
          </a:p>
        </p:txBody>
      </p:sp>
      <p:sp>
        <p:nvSpPr>
          <p:cNvPr id="856" name="Shape 856"/>
          <p:cNvSpPr txBox="1"/>
          <p:nvPr/>
        </p:nvSpPr>
        <p:spPr>
          <a:xfrm>
            <a:off x="565925" y="1477352"/>
            <a:ext cx="4398300" cy="3479700"/>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CA" sz="1800" b="1" i="0" u="none" strike="noStrike" cap="none">
                <a:solidFill>
                  <a:schemeClr val="dk1"/>
                </a:solidFill>
                <a:latin typeface="Roboto Mono"/>
                <a:ea typeface="Roboto Mono"/>
                <a:cs typeface="Roboto Mono"/>
                <a:sym typeface="Roboto Mono"/>
              </a:rPr>
              <a:t>If today is </a:t>
            </a:r>
            <a:r>
              <a:rPr lang="en-CA" sz="1800" b="1" i="0" u="none" strike="noStrike" cap="none">
                <a:solidFill>
                  <a:srgbClr val="33AFF7"/>
                </a:solidFill>
                <a:latin typeface="Roboto Mono"/>
                <a:ea typeface="Roboto Mono"/>
                <a:cs typeface="Roboto Mono"/>
                <a:sym typeface="Roboto Mono"/>
              </a:rPr>
              <a:t>Friday</a:t>
            </a:r>
            <a:r>
              <a:rPr lang="en-CA" sz="1800" b="1" i="0" u="none" strike="noStrike" cap="none">
                <a:solidFill>
                  <a:schemeClr val="dk1"/>
                </a:solidFill>
                <a:latin typeface="Roboto Mono"/>
                <a:ea typeface="Roboto Mono"/>
                <a:cs typeface="Roboto Mono"/>
                <a:sym typeface="Roboto Mono"/>
              </a:rPr>
              <a:t>, </a:t>
            </a:r>
            <a:br>
              <a:rPr lang="en-CA" sz="1800" b="1" i="0" u="none" strike="noStrike" cap="none">
                <a:solidFill>
                  <a:schemeClr val="dk1"/>
                </a:solidFill>
                <a:latin typeface="Roboto Mono"/>
                <a:ea typeface="Roboto Mono"/>
                <a:cs typeface="Roboto Mono"/>
                <a:sym typeface="Roboto Mono"/>
              </a:rPr>
            </a:br>
            <a:r>
              <a:rPr lang="en-CA" sz="1800" b="1" i="0" u="none" strike="noStrike" cap="none">
                <a:solidFill>
                  <a:schemeClr val="dk1"/>
                </a:solidFill>
                <a:latin typeface="Roboto Mono"/>
                <a:ea typeface="Roboto Mono"/>
                <a:cs typeface="Roboto Mono"/>
                <a:sym typeface="Roboto Mono"/>
              </a:rPr>
              <a:t>what is </a:t>
            </a:r>
          </a:p>
          <a:p>
            <a:pPr marL="0" marR="0" lvl="0" indent="0" algn="l" rtl="0">
              <a:lnSpc>
                <a:spcPct val="100000"/>
              </a:lnSpc>
              <a:spcBef>
                <a:spcPts val="0"/>
              </a:spcBef>
              <a:spcAft>
                <a:spcPts val="0"/>
              </a:spcAft>
              <a:buClr>
                <a:schemeClr val="dk1"/>
              </a:buClr>
              <a:buSzPct val="25000"/>
              <a:buFont typeface="Arial"/>
              <a:buNone/>
            </a:pPr>
            <a:r>
              <a:rPr lang="en-CA" sz="1800" b="1" i="0" u="none" strike="noStrike" cap="none">
                <a:solidFill>
                  <a:schemeClr val="dk1"/>
                </a:solidFill>
                <a:latin typeface="Roboto Mono"/>
                <a:ea typeface="Roboto Mono"/>
                <a:cs typeface="Roboto Mono"/>
                <a:sym typeface="Roboto Mono"/>
              </a:rPr>
              <a:t>the day after </a:t>
            </a:r>
          </a:p>
          <a:p>
            <a:pPr marL="0" marR="0" lvl="0" indent="0" algn="l" rtl="0">
              <a:lnSpc>
                <a:spcPct val="100000"/>
              </a:lnSpc>
              <a:spcBef>
                <a:spcPts val="0"/>
              </a:spcBef>
              <a:spcAft>
                <a:spcPts val="0"/>
              </a:spcAft>
              <a:buClr>
                <a:schemeClr val="dk1"/>
              </a:buClr>
              <a:buSzPct val="25000"/>
              <a:buFont typeface="Arial"/>
              <a:buNone/>
            </a:pPr>
            <a:r>
              <a:rPr lang="en-CA" sz="1800" b="1" i="0" u="none" strike="noStrike" cap="none">
                <a:solidFill>
                  <a:schemeClr val="dk1"/>
                </a:solidFill>
                <a:latin typeface="Roboto Mono"/>
                <a:ea typeface="Roboto Mono"/>
                <a:cs typeface="Roboto Mono"/>
                <a:sym typeface="Roboto Mono"/>
              </a:rPr>
              <a:t>the day before </a:t>
            </a:r>
          </a:p>
          <a:p>
            <a:pPr marL="0" marR="0" lvl="0" indent="0" algn="l" rtl="0">
              <a:lnSpc>
                <a:spcPct val="100000"/>
              </a:lnSpc>
              <a:spcBef>
                <a:spcPts val="0"/>
              </a:spcBef>
              <a:spcAft>
                <a:spcPts val="0"/>
              </a:spcAft>
              <a:buClr>
                <a:schemeClr val="dk1"/>
              </a:buClr>
              <a:buSzPct val="25000"/>
              <a:buFont typeface="Arial"/>
              <a:buNone/>
            </a:pPr>
            <a:r>
              <a:rPr lang="en-CA" sz="1800" b="1" i="0" u="none" strike="noStrike" cap="none">
                <a:solidFill>
                  <a:schemeClr val="dk1"/>
                </a:solidFill>
                <a:latin typeface="Roboto Mono"/>
                <a:ea typeface="Roboto Mono"/>
                <a:cs typeface="Roboto Mono"/>
                <a:sym typeface="Roboto Mono"/>
              </a:rPr>
              <a:t>the day before </a:t>
            </a:r>
          </a:p>
          <a:p>
            <a:pPr marL="0" marR="0" lvl="0" indent="0" algn="l" rtl="0">
              <a:lnSpc>
                <a:spcPct val="100000"/>
              </a:lnSpc>
              <a:spcBef>
                <a:spcPts val="0"/>
              </a:spcBef>
              <a:spcAft>
                <a:spcPts val="0"/>
              </a:spcAft>
              <a:buClr>
                <a:schemeClr val="dk1"/>
              </a:buClr>
              <a:buSzPct val="25000"/>
              <a:buFont typeface="Arial"/>
              <a:buNone/>
            </a:pPr>
            <a:r>
              <a:rPr lang="en-CA" sz="1800" b="1" i="0" u="none" strike="noStrike" cap="none">
                <a:solidFill>
                  <a:schemeClr val="dk1"/>
                </a:solidFill>
                <a:latin typeface="Roboto Mono"/>
                <a:ea typeface="Roboto Mono"/>
                <a:cs typeface="Roboto Mono"/>
                <a:sym typeface="Roboto Mono"/>
              </a:rPr>
              <a:t>tomorrow?</a:t>
            </a:r>
          </a:p>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en-CA" sz="2100" b="0" i="0" u="none" strike="noStrike" cap="none">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4631142" y="1276102"/>
            <a:ext cx="4512600" cy="3807600"/>
          </a:xfrm>
          <a:prstGeom prst="rect">
            <a:avLst/>
          </a:prstGeom>
          <a:no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2400" b="1" i="0" u="none" strike="noStrike" cap="none" dirty="0">
                <a:solidFill>
                  <a:schemeClr val="lt1"/>
                </a:solidFill>
                <a:latin typeface="Roboto Mono"/>
                <a:ea typeface="Roboto Mono"/>
                <a:cs typeface="Roboto Mono"/>
                <a:sym typeface="Roboto Mono"/>
              </a:rPr>
              <a:t>Applying</a:t>
            </a:r>
            <a:r>
              <a:rPr lang="en-CA" sz="2400" i="0" u="none" strike="noStrike" cap="none" dirty="0">
                <a:solidFill>
                  <a:schemeClr val="lt1"/>
                </a:solidFill>
                <a:latin typeface="Roboto Mono"/>
                <a:ea typeface="Roboto Mono"/>
                <a:cs typeface="Roboto Mono"/>
                <a:sym typeface="Roboto Mono"/>
              </a:rPr>
              <a:t/>
            </a:r>
            <a:br>
              <a:rPr lang="en-CA" sz="2400" i="0" u="none" strike="noStrike" cap="none" dirty="0">
                <a:solidFill>
                  <a:schemeClr val="lt1"/>
                </a:solidFill>
                <a:latin typeface="Roboto Mono"/>
                <a:ea typeface="Roboto Mono"/>
                <a:cs typeface="Roboto Mono"/>
                <a:sym typeface="Roboto Mono"/>
              </a:rPr>
            </a:br>
            <a:r>
              <a:rPr lang="en-CA" sz="2400" i="0" u="none" strike="noStrike" cap="none" dirty="0">
                <a:solidFill>
                  <a:schemeClr val="lt1"/>
                </a:solidFill>
                <a:latin typeface="Roboto Mono"/>
                <a:ea typeface="Roboto Mono"/>
                <a:cs typeface="Roboto Mono"/>
                <a:sym typeface="Roboto Mono"/>
              </a:rPr>
              <a:t> </a:t>
            </a:r>
            <a:r>
              <a:rPr lang="en-CA" sz="2400" i="1" u="none" strike="noStrike" cap="none" dirty="0">
                <a:solidFill>
                  <a:schemeClr val="lt1"/>
                </a:solidFill>
                <a:latin typeface="Roboto Mono"/>
                <a:ea typeface="Roboto Mono"/>
                <a:cs typeface="Roboto Mono"/>
                <a:sym typeface="Roboto Mono"/>
              </a:rPr>
              <a:t>decomposition,</a:t>
            </a:r>
            <a:r>
              <a:rPr lang="en-CA" sz="2400" i="0" u="none" strike="noStrike" cap="none" dirty="0">
                <a:solidFill>
                  <a:schemeClr val="lt1"/>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lt1"/>
              </a:buClr>
              <a:buSzPct val="25000"/>
              <a:buFont typeface="Arial"/>
              <a:buNone/>
            </a:pPr>
            <a:r>
              <a:rPr lang="en-CA" sz="2400" i="1" u="none" strike="noStrike" cap="none" dirty="0">
                <a:solidFill>
                  <a:srgbClr val="FFFFFF"/>
                </a:solidFill>
                <a:latin typeface="Roboto Mono"/>
                <a:ea typeface="Roboto Mono"/>
                <a:cs typeface="Roboto Mono"/>
                <a:sym typeface="Roboto Mono"/>
              </a:rPr>
              <a:t>logic </a:t>
            </a:r>
          </a:p>
          <a:p>
            <a:pPr marL="0" marR="0" lvl="0" indent="0" algn="ctr" rtl="0">
              <a:lnSpc>
                <a:spcPct val="10000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and </a:t>
            </a:r>
          </a:p>
          <a:p>
            <a:pPr marL="0" marR="0" lvl="0" indent="0" algn="ctr" rtl="0">
              <a:lnSpc>
                <a:spcPct val="100000"/>
              </a:lnSpc>
              <a:spcBef>
                <a:spcPts val="0"/>
              </a:spcBef>
              <a:spcAft>
                <a:spcPts val="0"/>
              </a:spcAft>
              <a:buClr>
                <a:schemeClr val="lt1"/>
              </a:buClr>
              <a:buSzPct val="25000"/>
              <a:buFont typeface="Arial"/>
              <a:buNone/>
            </a:pPr>
            <a:r>
              <a:rPr lang="en-CA" sz="2400" i="1" u="none" strike="noStrike" cap="none" dirty="0">
                <a:solidFill>
                  <a:schemeClr val="lt1"/>
                </a:solidFill>
                <a:latin typeface="Roboto Mono"/>
                <a:ea typeface="Roboto Mono"/>
                <a:cs typeface="Roboto Mono"/>
                <a:sym typeface="Roboto Mono"/>
              </a:rPr>
              <a:t>pattern recognition</a:t>
            </a:r>
          </a:p>
        </p:txBody>
      </p:sp>
      <p:sp>
        <p:nvSpPr>
          <p:cNvPr id="863" name="Shape 863"/>
          <p:cNvSpPr txBox="1"/>
          <p:nvPr/>
        </p:nvSpPr>
        <p:spPr>
          <a:xfrm>
            <a:off x="457200" y="1440051"/>
            <a:ext cx="4398300" cy="3479700"/>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CA" sz="1800" b="1" i="0" u="none" strike="noStrike" cap="none" dirty="0">
                <a:solidFill>
                  <a:schemeClr val="dk1"/>
                </a:solidFill>
                <a:latin typeface="Roboto Mono"/>
                <a:ea typeface="Roboto Mono"/>
                <a:cs typeface="Roboto Mono"/>
                <a:sym typeface="Roboto Mono"/>
              </a:rPr>
              <a:t>If today is </a:t>
            </a:r>
            <a:r>
              <a:rPr lang="en-CA" sz="1800" b="1" i="0" u="none" strike="noStrike" cap="none" dirty="0">
                <a:solidFill>
                  <a:srgbClr val="33AFF7"/>
                </a:solidFill>
                <a:latin typeface="Roboto Mono"/>
                <a:ea typeface="Roboto Mono"/>
                <a:cs typeface="Roboto Mono"/>
                <a:sym typeface="Roboto Mono"/>
              </a:rPr>
              <a:t>Friday</a:t>
            </a:r>
            <a:r>
              <a:rPr lang="en-CA" sz="1800" b="1" i="0" u="none" strike="noStrike" cap="none" dirty="0">
                <a:solidFill>
                  <a:schemeClr val="dk1"/>
                </a:solidFill>
                <a:latin typeface="Roboto Mono"/>
                <a:ea typeface="Roboto Mono"/>
                <a:cs typeface="Roboto Mono"/>
                <a:sym typeface="Roboto Mono"/>
              </a:rPr>
              <a:t>, </a:t>
            </a:r>
            <a:br>
              <a:rPr lang="en-CA" sz="1800" b="1" i="0" u="none" strike="noStrike" cap="none" dirty="0">
                <a:solidFill>
                  <a:schemeClr val="dk1"/>
                </a:solidFill>
                <a:latin typeface="Roboto Mono"/>
                <a:ea typeface="Roboto Mono"/>
                <a:cs typeface="Roboto Mono"/>
                <a:sym typeface="Roboto Mono"/>
              </a:rPr>
            </a:br>
            <a:r>
              <a:rPr lang="en-CA" sz="1800" b="1" i="0" u="none" strike="noStrike" cap="none" dirty="0">
                <a:solidFill>
                  <a:schemeClr val="dk1"/>
                </a:solidFill>
                <a:latin typeface="Roboto Mono"/>
                <a:ea typeface="Roboto Mono"/>
                <a:cs typeface="Roboto Mono"/>
                <a:sym typeface="Roboto Mono"/>
              </a:rPr>
              <a:t>what is </a:t>
            </a:r>
          </a:p>
          <a:p>
            <a:pPr marL="0" marR="0" lvl="0" indent="0" algn="l" rtl="0">
              <a:lnSpc>
                <a:spcPct val="100000"/>
              </a:lnSpc>
              <a:spcBef>
                <a:spcPts val="0"/>
              </a:spcBef>
              <a:spcAft>
                <a:spcPts val="0"/>
              </a:spcAft>
              <a:buClr>
                <a:schemeClr val="dk1"/>
              </a:buClr>
              <a:buSzPct val="25000"/>
              <a:buFont typeface="Arial"/>
              <a:buNone/>
            </a:pPr>
            <a:r>
              <a:rPr lang="en-CA" sz="1800" b="1" i="0" u="none" strike="noStrike" cap="none" dirty="0">
                <a:solidFill>
                  <a:schemeClr val="dk1"/>
                </a:solidFill>
                <a:latin typeface="Roboto Mono"/>
                <a:ea typeface="Roboto Mono"/>
                <a:cs typeface="Roboto Mono"/>
                <a:sym typeface="Roboto Mono"/>
              </a:rPr>
              <a:t>  the day after </a:t>
            </a:r>
          </a:p>
          <a:p>
            <a:pPr marL="0" marR="0" lvl="0" indent="0" algn="l" rtl="0">
              <a:lnSpc>
                <a:spcPct val="100000"/>
              </a:lnSpc>
              <a:spcBef>
                <a:spcPts val="0"/>
              </a:spcBef>
              <a:spcAft>
                <a:spcPts val="0"/>
              </a:spcAft>
              <a:buClr>
                <a:schemeClr val="accent2"/>
              </a:buClr>
              <a:buSzPct val="25000"/>
              <a:buFont typeface="Arial"/>
              <a:buNone/>
            </a:pPr>
            <a:r>
              <a:rPr lang="en-CA" sz="1800" b="1" i="0" u="none" strike="noStrike" cap="none" dirty="0">
                <a:solidFill>
                  <a:schemeClr val="accent2"/>
                </a:solidFill>
                <a:latin typeface="Roboto Mono"/>
                <a:ea typeface="Roboto Mono"/>
                <a:cs typeface="Roboto Mono"/>
                <a:sym typeface="Roboto Mono"/>
              </a:rPr>
              <a:t>     </a:t>
            </a:r>
            <a:r>
              <a:rPr lang="en-CA" sz="1800" b="1" i="0" u="none" strike="noStrike" cap="none" dirty="0">
                <a:solidFill>
                  <a:schemeClr val="dk1"/>
                </a:solidFill>
                <a:latin typeface="Roboto Mono"/>
                <a:ea typeface="Roboto Mono"/>
                <a:cs typeface="Roboto Mono"/>
                <a:sym typeface="Roboto Mono"/>
              </a:rPr>
              <a:t>the day before </a:t>
            </a:r>
          </a:p>
          <a:p>
            <a:pPr marL="0" marR="0" lvl="0" indent="0" algn="l" rtl="0">
              <a:lnSpc>
                <a:spcPct val="100000"/>
              </a:lnSpc>
              <a:spcBef>
                <a:spcPts val="0"/>
              </a:spcBef>
              <a:spcAft>
                <a:spcPts val="0"/>
              </a:spcAft>
              <a:buClr>
                <a:srgbClr val="0000FF"/>
              </a:buClr>
              <a:buSzPct val="25000"/>
              <a:buFont typeface="Arial"/>
              <a:buNone/>
            </a:pPr>
            <a:r>
              <a:rPr lang="en-CA" sz="1800" b="1" i="0" u="none" strike="noStrike" cap="none" dirty="0">
                <a:solidFill>
                  <a:srgbClr val="0000FF"/>
                </a:solidFill>
                <a:latin typeface="Roboto Mono"/>
                <a:ea typeface="Roboto Mono"/>
                <a:cs typeface="Roboto Mono"/>
                <a:sym typeface="Roboto Mono"/>
              </a:rPr>
              <a:t>          </a:t>
            </a:r>
            <a:r>
              <a:rPr lang="en-CA" sz="1800" b="1" i="0" u="none" strike="noStrike" cap="none" dirty="0">
                <a:solidFill>
                  <a:schemeClr val="dk1"/>
                </a:solidFill>
                <a:latin typeface="Roboto Mono"/>
                <a:ea typeface="Roboto Mono"/>
                <a:cs typeface="Roboto Mono"/>
                <a:sym typeface="Roboto Mono"/>
              </a:rPr>
              <a:t>the day before         </a:t>
            </a:r>
          </a:p>
          <a:p>
            <a:pPr marL="0" marR="0" lvl="0" indent="0" algn="l" rtl="0">
              <a:lnSpc>
                <a:spcPct val="100000"/>
              </a:lnSpc>
              <a:spcBef>
                <a:spcPts val="0"/>
              </a:spcBef>
              <a:spcAft>
                <a:spcPts val="0"/>
              </a:spcAft>
              <a:buClr>
                <a:schemeClr val="dk1"/>
              </a:buClr>
              <a:buSzPct val="25000"/>
              <a:buFont typeface="Arial"/>
              <a:buNone/>
            </a:pPr>
            <a:r>
              <a:rPr lang="en-CA" sz="1800" b="1" i="0" u="none" strike="noStrike" cap="none" dirty="0">
                <a:solidFill>
                  <a:schemeClr val="dk1"/>
                </a:solidFill>
                <a:latin typeface="Roboto Mono"/>
                <a:ea typeface="Roboto Mono"/>
                <a:cs typeface="Roboto Mono"/>
                <a:sym typeface="Roboto Mono"/>
              </a:rPr>
              <a:t>	</a:t>
            </a:r>
            <a:r>
              <a:rPr lang="en-CA" sz="1800" b="1" i="0" u="none" strike="noStrike" cap="none" dirty="0">
                <a:solidFill>
                  <a:srgbClr val="008000"/>
                </a:solidFill>
                <a:latin typeface="Roboto Mono"/>
                <a:ea typeface="Roboto Mono"/>
                <a:cs typeface="Roboto Mono"/>
                <a:sym typeface="Roboto Mono"/>
              </a:rPr>
              <a:t>  </a:t>
            </a:r>
            <a:r>
              <a:rPr lang="en-CA" sz="1800" b="1" i="0" u="none" strike="noStrike" cap="none" dirty="0">
                <a:solidFill>
                  <a:schemeClr val="dk1"/>
                </a:solidFill>
                <a:latin typeface="Roboto Mono"/>
                <a:ea typeface="Roboto Mono"/>
                <a:cs typeface="Roboto Mono"/>
                <a:sym typeface="Roboto Mono"/>
              </a:rPr>
              <a:t>tomorrow?</a:t>
            </a:r>
          </a:p>
          <a:p>
            <a:pPr marL="0" marR="0" lvl="0" indent="0" algn="l" rtl="0">
              <a:lnSpc>
                <a:spcPct val="100000"/>
              </a:lnSpc>
              <a:spcBef>
                <a:spcPts val="0"/>
              </a:spcBef>
              <a:spcAft>
                <a:spcPts val="0"/>
              </a:spcAft>
              <a:buClr>
                <a:srgbClr val="000000"/>
              </a:buClr>
              <a:buFont typeface="Arial"/>
              <a:buNone/>
            </a:pPr>
            <a:endParaRPr sz="2100" b="0" i="0" u="none" strike="noStrike" cap="none" dirty="0">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en-CA" sz="21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3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body" idx="1"/>
          </p:nvPr>
        </p:nvSpPr>
        <p:spPr>
          <a:xfrm>
            <a:off x="4558967" y="655271"/>
            <a:ext cx="4584900" cy="50202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2400" b="1" i="0" u="none" strike="noStrike" cap="none" dirty="0">
                <a:solidFill>
                  <a:srgbClr val="FFFFFF"/>
                </a:solidFill>
                <a:latin typeface="Roboto Mono"/>
                <a:ea typeface="Roboto Mono"/>
                <a:cs typeface="Roboto Mono"/>
                <a:sym typeface="Roboto Mono"/>
              </a:rPr>
              <a:t>TODAY</a:t>
            </a:r>
            <a:r>
              <a:rPr lang="en-CA" sz="2400" i="0" u="none" strike="noStrike" cap="none" dirty="0">
                <a:solidFill>
                  <a:schemeClr val="lt1"/>
                </a:solidFill>
                <a:latin typeface="Roboto Mono"/>
                <a:ea typeface="Roboto Mono"/>
                <a:cs typeface="Roboto Mono"/>
                <a:sym typeface="Roboto Mono"/>
              </a:rPr>
              <a:t/>
            </a:r>
            <a:br>
              <a:rPr lang="en-CA" sz="2400" i="0" u="none" strike="noStrike" cap="none" dirty="0">
                <a:solidFill>
                  <a:schemeClr val="lt1"/>
                </a:solidFill>
                <a:latin typeface="Roboto Mono"/>
                <a:ea typeface="Roboto Mono"/>
                <a:cs typeface="Roboto Mono"/>
                <a:sym typeface="Roboto Mono"/>
              </a:rPr>
            </a:br>
            <a:r>
              <a:rPr lang="en-CA" sz="2400" i="0" u="none" strike="noStrike" cap="none" dirty="0">
                <a:solidFill>
                  <a:schemeClr val="lt1"/>
                </a:solidFill>
                <a:latin typeface="Roboto Mono"/>
                <a:ea typeface="Roboto Mono"/>
                <a:cs typeface="Roboto Mono"/>
                <a:sym typeface="Roboto Mono"/>
              </a:rPr>
              <a:t>A computer is </a:t>
            </a:r>
          </a:p>
          <a:p>
            <a:pPr marL="0" marR="0" lvl="0" indent="0" algn="ctr" rtl="0">
              <a:lnSpc>
                <a:spcPct val="10000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a programmable machine that can</a:t>
            </a:r>
            <a:br>
              <a:rPr lang="en-CA" sz="2400" i="0" u="none" strike="noStrike" cap="none" dirty="0">
                <a:solidFill>
                  <a:schemeClr val="lt1"/>
                </a:solidFill>
                <a:latin typeface="Roboto Mono"/>
                <a:ea typeface="Roboto Mono"/>
                <a:cs typeface="Roboto Mono"/>
                <a:sym typeface="Roboto Mono"/>
              </a:rPr>
            </a:br>
            <a:r>
              <a:rPr lang="en-CA" sz="2400" b="1" i="1" u="none" strike="noStrike" cap="none" dirty="0">
                <a:solidFill>
                  <a:srgbClr val="FFFFFF"/>
                </a:solidFill>
                <a:latin typeface="Roboto Mono"/>
                <a:ea typeface="Roboto Mono"/>
                <a:cs typeface="Roboto Mono"/>
                <a:sym typeface="Roboto Mono"/>
              </a:rPr>
              <a:t>Store</a:t>
            </a:r>
            <a:r>
              <a:rPr lang="en-CA" sz="2400" i="1" u="none" strike="noStrike" cap="none" dirty="0">
                <a:solidFill>
                  <a:schemeClr val="lt1"/>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lt1"/>
              </a:buClr>
              <a:buSzPct val="25000"/>
              <a:buFont typeface="Arial"/>
              <a:buNone/>
            </a:pPr>
            <a:r>
              <a:rPr lang="en-CA" sz="2400" b="1" i="1" u="none" strike="noStrike" cap="none" dirty="0">
                <a:solidFill>
                  <a:srgbClr val="FFFFFF"/>
                </a:solidFill>
                <a:latin typeface="Roboto Mono"/>
                <a:ea typeface="Roboto Mono"/>
                <a:cs typeface="Roboto Mono"/>
                <a:sym typeface="Roboto Mono"/>
              </a:rPr>
              <a:t>Retrieve</a:t>
            </a:r>
            <a:r>
              <a:rPr lang="en-CA" sz="2400" i="1" u="none" strike="noStrike" cap="none" dirty="0">
                <a:solidFill>
                  <a:schemeClr val="lt1"/>
                </a:solidFill>
                <a:latin typeface="Roboto Mono"/>
                <a:ea typeface="Roboto Mono"/>
                <a:cs typeface="Roboto Mono"/>
                <a:sym typeface="Roboto Mono"/>
              </a:rPr>
              <a:t>,</a:t>
            </a:r>
            <a:r>
              <a:rPr lang="en-CA" sz="2400" i="1" u="none" strike="noStrike" cap="none" dirty="0">
                <a:solidFill>
                  <a:srgbClr val="33AFF7"/>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and </a:t>
            </a:r>
          </a:p>
          <a:p>
            <a:pPr marL="0" marR="0" lvl="0" indent="0" algn="ctr" rtl="0">
              <a:lnSpc>
                <a:spcPct val="100000"/>
              </a:lnSpc>
              <a:spcBef>
                <a:spcPts val="0"/>
              </a:spcBef>
              <a:spcAft>
                <a:spcPts val="0"/>
              </a:spcAft>
              <a:buClr>
                <a:schemeClr val="lt1"/>
              </a:buClr>
              <a:buSzPct val="25000"/>
              <a:buFont typeface="Arial"/>
              <a:buNone/>
            </a:pPr>
            <a:r>
              <a:rPr lang="en-CA" sz="2400" b="1" i="1" u="none" strike="noStrike" cap="none" dirty="0">
                <a:solidFill>
                  <a:srgbClr val="FFFFFF"/>
                </a:solidFill>
                <a:latin typeface="Roboto Mono"/>
                <a:ea typeface="Roboto Mono"/>
                <a:cs typeface="Roboto Mono"/>
                <a:sym typeface="Roboto Mono"/>
              </a:rPr>
              <a:t>Process</a:t>
            </a:r>
            <a:r>
              <a:rPr lang="en-CA" sz="2400" i="1" u="none" strike="noStrike" cap="none" dirty="0">
                <a:solidFill>
                  <a:srgbClr val="33AFF7"/>
                </a:solidFill>
                <a:latin typeface="Roboto Mono"/>
                <a:ea typeface="Roboto Mono"/>
                <a:cs typeface="Roboto Mono"/>
                <a:sym typeface="Roboto Mono"/>
              </a:rPr>
              <a:t> </a:t>
            </a:r>
            <a:br>
              <a:rPr lang="en-CA" sz="2400" i="1" u="none" strike="noStrike" cap="none" dirty="0">
                <a:solidFill>
                  <a:srgbClr val="33AFF7"/>
                </a:solidFill>
                <a:latin typeface="Roboto Mono"/>
                <a:ea typeface="Roboto Mono"/>
                <a:cs typeface="Roboto Mono"/>
                <a:sym typeface="Roboto Mono"/>
              </a:rPr>
            </a:br>
            <a:r>
              <a:rPr lang="en-CA" sz="2400" b="1" i="0" u="none" strike="noStrike" cap="none" dirty="0">
                <a:solidFill>
                  <a:srgbClr val="FFFFFF"/>
                </a:solidFill>
                <a:latin typeface="Roboto Mono"/>
                <a:ea typeface="Roboto Mono"/>
                <a:cs typeface="Roboto Mono"/>
                <a:sym typeface="Roboto Mono"/>
              </a:rPr>
              <a:t>DATA </a:t>
            </a:r>
          </a:p>
          <a:p>
            <a:pPr marL="0" marR="0" lvl="0" indent="0" algn="l" rtl="0">
              <a:lnSpc>
                <a:spcPct val="100000"/>
              </a:lnSpc>
              <a:spcBef>
                <a:spcPts val="0"/>
              </a:spcBef>
              <a:spcAft>
                <a:spcPts val="0"/>
              </a:spcAft>
              <a:buClr>
                <a:schemeClr val="lt1"/>
              </a:buClr>
              <a:buSzPct val="25000"/>
              <a:buFont typeface="Arial"/>
              <a:buNone/>
            </a:pPr>
            <a:r>
              <a:rPr lang="en-CA" sz="3200" b="1" i="0" u="sng" strike="noStrike" cap="none" dirty="0">
                <a:solidFill>
                  <a:schemeClr val="lt1"/>
                </a:solidFill>
                <a:latin typeface="Arial"/>
                <a:ea typeface="Arial"/>
                <a:cs typeface="Arial"/>
                <a:sym typeface="Arial"/>
              </a:rPr>
              <a:t/>
            </a:r>
            <a:br>
              <a:rPr lang="en-CA" sz="3200" b="1" i="0" u="sng" strike="noStrike" cap="none" dirty="0">
                <a:solidFill>
                  <a:schemeClr val="lt1"/>
                </a:solidFill>
                <a:latin typeface="Arial"/>
                <a:ea typeface="Arial"/>
                <a:cs typeface="Arial"/>
                <a:sym typeface="Arial"/>
              </a:rPr>
            </a:br>
            <a:endParaRPr lang="en-CA" sz="3200" b="1" i="0" u="sng"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a:p>
            <a:pPr marL="0" marR="0" lvl="0" indent="0" algn="ctr" rtl="0">
              <a:lnSpc>
                <a:spcPct val="100000"/>
              </a:lnSpc>
              <a:spcBef>
                <a:spcPts val="428"/>
              </a:spcBef>
              <a:spcAft>
                <a:spcPts val="0"/>
              </a:spcAft>
              <a:buClr>
                <a:schemeClr val="lt1"/>
              </a:buClr>
              <a:buSzPct val="25000"/>
              <a:buFont typeface="Arial"/>
              <a:buNone/>
            </a:pPr>
            <a:endParaRPr sz="2100" b="0" i="0" u="none" strike="noStrike" cap="none" dirty="0">
              <a:solidFill>
                <a:schemeClr val="lt1"/>
              </a:solidFill>
              <a:latin typeface="Arial"/>
              <a:ea typeface="Arial"/>
              <a:cs typeface="Arial"/>
              <a:sym typeface="Arial"/>
            </a:endParaRPr>
          </a:p>
        </p:txBody>
      </p:sp>
      <p:pic>
        <p:nvPicPr>
          <p:cNvPr id="449" name="Shape 449" descr="computerimage.jpg"/>
          <p:cNvPicPr preferRelativeResize="0"/>
          <p:nvPr/>
        </p:nvPicPr>
        <p:blipFill rotWithShape="1">
          <a:blip r:embed="rId3">
            <a:alphaModFix/>
          </a:blip>
          <a:srcRect/>
          <a:stretch/>
        </p:blipFill>
        <p:spPr>
          <a:xfrm>
            <a:off x="152397" y="2551754"/>
            <a:ext cx="2453400" cy="1852799"/>
          </a:xfrm>
          <a:prstGeom prst="rect">
            <a:avLst/>
          </a:prstGeom>
          <a:noFill/>
          <a:ln>
            <a:noFill/>
          </a:ln>
        </p:spPr>
      </p:pic>
      <p:pic>
        <p:nvPicPr>
          <p:cNvPr id="450" name="Shape 450" descr="watch_timex_2.jpeg"/>
          <p:cNvPicPr preferRelativeResize="0"/>
          <p:nvPr/>
        </p:nvPicPr>
        <p:blipFill rotWithShape="1">
          <a:blip r:embed="rId4">
            <a:alphaModFix/>
          </a:blip>
          <a:srcRect/>
          <a:stretch/>
        </p:blipFill>
        <p:spPr>
          <a:xfrm>
            <a:off x="2966250" y="1114648"/>
            <a:ext cx="1146600" cy="1253100"/>
          </a:xfrm>
          <a:prstGeom prst="rect">
            <a:avLst/>
          </a:prstGeom>
          <a:noFill/>
          <a:ln>
            <a:noFill/>
          </a:ln>
        </p:spPr>
      </p:pic>
      <p:pic>
        <p:nvPicPr>
          <p:cNvPr id="451" name="Shape 451" descr="coffee-1867659__340.jpg"/>
          <p:cNvPicPr preferRelativeResize="0"/>
          <p:nvPr/>
        </p:nvPicPr>
        <p:blipFill rotWithShape="1">
          <a:blip r:embed="rId5">
            <a:alphaModFix/>
          </a:blip>
          <a:srcRect/>
          <a:stretch/>
        </p:blipFill>
        <p:spPr>
          <a:xfrm>
            <a:off x="793095" y="1120176"/>
            <a:ext cx="1883700" cy="1253100"/>
          </a:xfrm>
          <a:prstGeom prst="rect">
            <a:avLst/>
          </a:prstGeom>
          <a:noFill/>
          <a:ln>
            <a:noFill/>
          </a:ln>
        </p:spPr>
      </p:pic>
      <p:pic>
        <p:nvPicPr>
          <p:cNvPr id="452" name="Shape 452" descr="speed_limit_digital_cropped.jpeg"/>
          <p:cNvPicPr preferRelativeResize="0"/>
          <p:nvPr/>
        </p:nvPicPr>
        <p:blipFill rotWithShape="1">
          <a:blip r:embed="rId6">
            <a:alphaModFix/>
          </a:blip>
          <a:srcRect/>
          <a:stretch/>
        </p:blipFill>
        <p:spPr>
          <a:xfrm>
            <a:off x="2840932" y="2614623"/>
            <a:ext cx="1348200" cy="1536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Shape 869"/>
          <p:cNvSpPr txBox="1">
            <a:spLocks noGrp="1"/>
          </p:cNvSpPr>
          <p:nvPr>
            <p:ph type="body" idx="1"/>
          </p:nvPr>
        </p:nvSpPr>
        <p:spPr>
          <a:xfrm>
            <a:off x="4619592" y="1452752"/>
            <a:ext cx="4512600" cy="3807600"/>
          </a:xfrm>
          <a:prstGeom prst="rect">
            <a:avLst/>
          </a:prstGeom>
          <a:no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2400" b="1" i="0" u="none" strike="noStrike" cap="none" dirty="0">
                <a:solidFill>
                  <a:schemeClr val="lt1"/>
                </a:solidFill>
                <a:latin typeface="Roboto Mono"/>
                <a:ea typeface="Roboto Mono"/>
                <a:cs typeface="Roboto Mono"/>
                <a:sym typeface="Roboto Mono"/>
              </a:rPr>
              <a:t>Applying</a:t>
            </a:r>
            <a:r>
              <a:rPr lang="en-CA" sz="2400" i="0" u="none" strike="noStrike" cap="none" dirty="0">
                <a:solidFill>
                  <a:schemeClr val="lt1"/>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lt1"/>
              </a:buClr>
              <a:buSzPct val="25000"/>
              <a:buFont typeface="Arial"/>
              <a:buNone/>
            </a:pPr>
            <a:r>
              <a:rPr lang="en-CA" sz="2400" i="1" u="none" strike="noStrike" cap="none" dirty="0">
                <a:solidFill>
                  <a:schemeClr val="lt1"/>
                </a:solidFill>
                <a:latin typeface="Roboto Mono"/>
                <a:ea typeface="Roboto Mono"/>
                <a:cs typeface="Roboto Mono"/>
                <a:sym typeface="Roboto Mono"/>
              </a:rPr>
              <a:t>decomposition</a:t>
            </a:r>
            <a:r>
              <a:rPr lang="en-CA" sz="2400" i="0" u="none" strike="noStrike" cap="none" dirty="0">
                <a:solidFill>
                  <a:schemeClr val="lt1"/>
                </a:solidFill>
                <a:latin typeface="Roboto Mono"/>
                <a:ea typeface="Roboto Mono"/>
                <a:cs typeface="Roboto Mono"/>
                <a:sym typeface="Roboto Mono"/>
              </a:rPr>
              <a:t>,</a:t>
            </a:r>
          </a:p>
          <a:p>
            <a:pPr marL="0" marR="0" lvl="0" indent="0" algn="ctr" rtl="0">
              <a:lnSpc>
                <a:spcPct val="100000"/>
              </a:lnSpc>
              <a:spcBef>
                <a:spcPts val="0"/>
              </a:spcBef>
              <a:spcAft>
                <a:spcPts val="0"/>
              </a:spcAft>
              <a:buClr>
                <a:schemeClr val="lt1"/>
              </a:buClr>
              <a:buSzPct val="25000"/>
              <a:buFont typeface="Arial"/>
              <a:buNone/>
            </a:pPr>
            <a:r>
              <a:rPr lang="en-CA" sz="2400" i="1" u="none" strike="noStrike" cap="none" dirty="0">
                <a:solidFill>
                  <a:schemeClr val="lt1"/>
                </a:solidFill>
                <a:latin typeface="Roboto Mono"/>
                <a:ea typeface="Roboto Mono"/>
                <a:cs typeface="Roboto Mono"/>
                <a:sym typeface="Roboto Mono"/>
              </a:rPr>
              <a:t>logic </a:t>
            </a:r>
          </a:p>
          <a:p>
            <a:pPr marL="0" marR="0" lvl="0" indent="0" algn="ctr" rtl="0">
              <a:lnSpc>
                <a:spcPct val="10000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and </a:t>
            </a:r>
          </a:p>
          <a:p>
            <a:pPr marL="0" marR="0" lvl="0" indent="0" algn="ctr" rtl="0">
              <a:lnSpc>
                <a:spcPct val="100000"/>
              </a:lnSpc>
              <a:spcBef>
                <a:spcPts val="0"/>
              </a:spcBef>
              <a:spcAft>
                <a:spcPts val="0"/>
              </a:spcAft>
              <a:buClr>
                <a:schemeClr val="lt1"/>
              </a:buClr>
              <a:buSzPct val="25000"/>
              <a:buFont typeface="Arial"/>
              <a:buNone/>
            </a:pPr>
            <a:r>
              <a:rPr lang="en-CA" sz="2400" i="1" u="none" strike="noStrike" cap="none" dirty="0">
                <a:solidFill>
                  <a:srgbClr val="FFFFFF"/>
                </a:solidFill>
                <a:latin typeface="Roboto Mono"/>
                <a:ea typeface="Roboto Mono"/>
                <a:cs typeface="Roboto Mono"/>
                <a:sym typeface="Roboto Mono"/>
              </a:rPr>
              <a:t>pattern recognition</a:t>
            </a:r>
          </a:p>
        </p:txBody>
      </p:sp>
      <p:sp>
        <p:nvSpPr>
          <p:cNvPr id="870" name="Shape 870"/>
          <p:cNvSpPr txBox="1"/>
          <p:nvPr/>
        </p:nvSpPr>
        <p:spPr>
          <a:xfrm>
            <a:off x="60197" y="1681341"/>
            <a:ext cx="4559400" cy="3479700"/>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chemeClr val="lt2"/>
              </a:buClr>
              <a:buSzPct val="25000"/>
              <a:buFont typeface="Calibri"/>
              <a:buNone/>
            </a:pPr>
            <a:r>
              <a:rPr lang="en-CA" sz="1800" b="1" i="0" u="none" strike="noStrike" cap="none" dirty="0">
                <a:solidFill>
                  <a:srgbClr val="33AFF7"/>
                </a:solidFill>
                <a:latin typeface="Roboto Mono"/>
                <a:ea typeface="Roboto Mono"/>
                <a:cs typeface="Roboto Mono"/>
                <a:sym typeface="Roboto Mono"/>
              </a:rPr>
              <a:t>Is this a simple problem now?</a:t>
            </a:r>
          </a:p>
          <a:p>
            <a:pPr marL="0" marR="0" lvl="0" indent="0" algn="l" rtl="0">
              <a:lnSpc>
                <a:spcPct val="100000"/>
              </a:lnSpc>
              <a:spcBef>
                <a:spcPts val="0"/>
              </a:spcBef>
              <a:spcAft>
                <a:spcPts val="0"/>
              </a:spcAft>
              <a:buClr>
                <a:srgbClr val="000000"/>
              </a:buClr>
              <a:buFont typeface="Arial"/>
              <a:buNone/>
            </a:pPr>
            <a:endParaRPr sz="1800" i="0" u="none" strike="noStrike" cap="none" dirty="0">
              <a:solidFill>
                <a:srgbClr val="FF8B33"/>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ct val="25000"/>
              <a:buFont typeface="Arial"/>
              <a:buNone/>
            </a:pPr>
            <a:r>
              <a:rPr lang="en-CA" sz="1700" b="1" i="0" u="none" strike="noStrike" cap="none" dirty="0">
                <a:solidFill>
                  <a:schemeClr val="dk1"/>
                </a:solidFill>
                <a:latin typeface="Roboto Mono"/>
                <a:ea typeface="Roboto Mono"/>
                <a:cs typeface="Roboto Mono"/>
                <a:sym typeface="Roboto Mono"/>
              </a:rPr>
              <a:t>If today is Friday, what is </a:t>
            </a:r>
            <a:br>
              <a:rPr lang="en-CA" sz="1700" b="1" i="0" u="none" strike="noStrike" cap="none" dirty="0">
                <a:solidFill>
                  <a:schemeClr val="dk1"/>
                </a:solidFill>
                <a:latin typeface="Roboto Mono"/>
                <a:ea typeface="Roboto Mono"/>
                <a:cs typeface="Roboto Mono"/>
                <a:sym typeface="Roboto Mono"/>
              </a:rPr>
            </a:br>
            <a:r>
              <a:rPr lang="en-CA" sz="1700" b="1" i="0" u="none" strike="noStrike" cap="none" dirty="0">
                <a:solidFill>
                  <a:srgbClr val="FF8939"/>
                </a:solidFill>
                <a:latin typeface="Roboto Mono"/>
                <a:ea typeface="Roboto Mono"/>
                <a:cs typeface="Roboto Mono"/>
                <a:sym typeface="Roboto Mono"/>
              </a:rPr>
              <a:t>(</a:t>
            </a:r>
            <a:r>
              <a:rPr lang="en-CA" sz="1700" b="1" i="0" u="none" strike="noStrike" cap="none" dirty="0">
                <a:solidFill>
                  <a:schemeClr val="dk1"/>
                </a:solidFill>
                <a:latin typeface="Roboto Mono"/>
                <a:ea typeface="Roboto Mono"/>
                <a:cs typeface="Roboto Mono"/>
                <a:sym typeface="Roboto Mono"/>
              </a:rPr>
              <a:t>the day after </a:t>
            </a:r>
            <a:r>
              <a:rPr lang="en-CA" sz="1700" b="1" i="0" u="none" strike="noStrike" cap="none" dirty="0">
                <a:solidFill>
                  <a:srgbClr val="FF8939"/>
                </a:solidFill>
                <a:latin typeface="Roboto Mono"/>
                <a:ea typeface="Roboto Mono"/>
                <a:cs typeface="Roboto Mono"/>
                <a:sym typeface="Roboto Mono"/>
              </a:rPr>
              <a:t>(</a:t>
            </a:r>
            <a:r>
              <a:rPr lang="en-CA" sz="1700" b="1" i="0" u="none" strike="noStrike" cap="none" dirty="0">
                <a:solidFill>
                  <a:schemeClr val="dk1"/>
                </a:solidFill>
                <a:latin typeface="Roboto Mono"/>
                <a:ea typeface="Roboto Mono"/>
                <a:cs typeface="Roboto Mono"/>
                <a:sym typeface="Roboto Mono"/>
              </a:rPr>
              <a:t>the day before </a:t>
            </a:r>
            <a:r>
              <a:rPr lang="en-CA" sz="1700" b="1" i="0" u="none" strike="noStrike" cap="none" dirty="0">
                <a:solidFill>
                  <a:srgbClr val="FF8939"/>
                </a:solidFill>
                <a:latin typeface="Roboto Mono"/>
                <a:ea typeface="Roboto Mono"/>
                <a:cs typeface="Roboto Mono"/>
                <a:sym typeface="Roboto Mono"/>
              </a:rPr>
              <a:t>(</a:t>
            </a:r>
            <a:r>
              <a:rPr lang="en-CA" sz="1700" b="1" i="0" u="none" strike="noStrike" cap="none" dirty="0">
                <a:solidFill>
                  <a:schemeClr val="dk1"/>
                </a:solidFill>
                <a:latin typeface="Roboto Mono"/>
                <a:ea typeface="Roboto Mono"/>
                <a:cs typeface="Roboto Mono"/>
                <a:sym typeface="Roboto Mono"/>
              </a:rPr>
              <a:t>the day before  </a:t>
            </a:r>
            <a:r>
              <a:rPr lang="en-CA" sz="1700" b="1" i="0" u="none" strike="noStrike" cap="none" dirty="0">
                <a:solidFill>
                  <a:srgbClr val="FF8939"/>
                </a:solidFill>
                <a:latin typeface="Roboto Mono"/>
                <a:ea typeface="Roboto Mono"/>
                <a:cs typeface="Roboto Mono"/>
                <a:sym typeface="Roboto Mono"/>
              </a:rPr>
              <a:t>(</a:t>
            </a:r>
            <a:r>
              <a:rPr lang="en-CA" sz="1700" b="1" i="0" u="none" strike="noStrike" cap="none" dirty="0">
                <a:solidFill>
                  <a:schemeClr val="dk1"/>
                </a:solidFill>
                <a:latin typeface="Roboto Mono"/>
                <a:ea typeface="Roboto Mono"/>
                <a:cs typeface="Roboto Mono"/>
                <a:sym typeface="Roboto Mono"/>
              </a:rPr>
              <a:t>tomorrow</a:t>
            </a:r>
            <a:r>
              <a:rPr lang="en-CA" sz="1700" b="1" i="0" u="none" strike="noStrike" cap="none" dirty="0">
                <a:solidFill>
                  <a:srgbClr val="FF8939"/>
                </a:solidFill>
                <a:latin typeface="Roboto Mono"/>
                <a:ea typeface="Roboto Mono"/>
                <a:cs typeface="Roboto Mono"/>
                <a:sym typeface="Roboto Mono"/>
              </a:rPr>
              <a:t>))))</a:t>
            </a:r>
            <a:r>
              <a:rPr lang="en-CA" sz="1700" b="1" i="0" u="none" strike="noStrike" cap="none" dirty="0">
                <a:solidFill>
                  <a:schemeClr val="dk1"/>
                </a:solidFill>
                <a:latin typeface="Roboto Mono"/>
                <a:ea typeface="Roboto Mono"/>
                <a:cs typeface="Roboto Mono"/>
                <a:sym typeface="Roboto Mono"/>
              </a:rPr>
              <a:t>?</a:t>
            </a:r>
          </a:p>
          <a:p>
            <a:pPr marL="0" marR="0" lvl="0" indent="0" algn="l" rtl="0">
              <a:lnSpc>
                <a:spcPct val="100000"/>
              </a:lnSpc>
              <a:spcBef>
                <a:spcPts val="0"/>
              </a:spcBef>
              <a:spcAft>
                <a:spcPts val="0"/>
              </a:spcAft>
              <a:buClr>
                <a:srgbClr val="000000"/>
              </a:buClr>
              <a:buFont typeface="Arial"/>
              <a:buNone/>
            </a:pPr>
            <a:endParaRPr sz="2100" b="0" i="0" u="none" strike="noStrike" cap="none" dirty="0">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en-CA" sz="21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300" b="0" i="0" u="none" strike="noStrike" cap="none" dirty="0">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Shape 876"/>
          <p:cNvSpPr txBox="1">
            <a:spLocks noGrp="1"/>
          </p:cNvSpPr>
          <p:nvPr>
            <p:ph type="body" idx="1"/>
          </p:nvPr>
        </p:nvSpPr>
        <p:spPr>
          <a:xfrm>
            <a:off x="5226203" y="973050"/>
            <a:ext cx="3454500" cy="4113300"/>
          </a:xfrm>
          <a:prstGeom prst="rect">
            <a:avLst/>
          </a:prstGeom>
          <a:no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2400" b="1" i="0" u="none" strike="noStrike" cap="none" dirty="0">
                <a:solidFill>
                  <a:schemeClr val="lt1"/>
                </a:solidFill>
                <a:latin typeface="Roboto Mono"/>
                <a:ea typeface="Roboto Mono"/>
                <a:cs typeface="Roboto Mono"/>
                <a:sym typeface="Roboto Mono"/>
              </a:rPr>
              <a:t>Applying</a:t>
            </a:r>
            <a:r>
              <a:rPr lang="en-CA" sz="2400" i="0" u="none" strike="noStrike" cap="none" dirty="0">
                <a:solidFill>
                  <a:schemeClr val="lt1"/>
                </a:solidFill>
                <a:latin typeface="Roboto Mono"/>
                <a:ea typeface="Roboto Mono"/>
                <a:cs typeface="Roboto Mono"/>
                <a:sym typeface="Roboto Mono"/>
              </a:rPr>
              <a:t/>
            </a:r>
            <a:br>
              <a:rPr lang="en-CA" sz="2400" i="0" u="none" strike="noStrike" cap="none" dirty="0">
                <a:solidFill>
                  <a:schemeClr val="lt1"/>
                </a:solidFill>
                <a:latin typeface="Roboto Mono"/>
                <a:ea typeface="Roboto Mono"/>
                <a:cs typeface="Roboto Mono"/>
                <a:sym typeface="Roboto Mono"/>
              </a:rPr>
            </a:br>
            <a:endParaRPr lang="en-CA" sz="24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CA" sz="2400" i="1" u="none" strike="noStrike" cap="none" dirty="0">
                <a:solidFill>
                  <a:schemeClr val="lt1"/>
                </a:solidFill>
                <a:latin typeface="Roboto Mono"/>
                <a:ea typeface="Roboto Mono"/>
                <a:cs typeface="Roboto Mono"/>
                <a:sym typeface="Roboto Mono"/>
              </a:rPr>
              <a:t>logic</a:t>
            </a:r>
            <a:r>
              <a:rPr lang="en-CA" sz="2400" i="0" u="none" strike="noStrike" cap="none" dirty="0">
                <a:solidFill>
                  <a:schemeClr val="lt1"/>
                </a:solidFill>
                <a:latin typeface="Roboto Mono"/>
                <a:ea typeface="Roboto Mono"/>
                <a:cs typeface="Roboto Mono"/>
                <a:sym typeface="Roboto Mono"/>
              </a:rPr>
              <a:t>,</a:t>
            </a:r>
            <a:br>
              <a:rPr lang="en-CA" sz="2400" i="0" u="none" strike="noStrike" cap="none" dirty="0">
                <a:solidFill>
                  <a:schemeClr val="lt1"/>
                </a:solidFill>
                <a:latin typeface="Roboto Mono"/>
                <a:ea typeface="Roboto Mono"/>
                <a:cs typeface="Roboto Mono"/>
                <a:sym typeface="Roboto Mono"/>
              </a:rPr>
            </a:br>
            <a:r>
              <a:rPr lang="en-CA" sz="2400" i="1" u="none" strike="noStrike" cap="none" dirty="0">
                <a:solidFill>
                  <a:schemeClr val="lt1"/>
                </a:solidFill>
                <a:latin typeface="Roboto Mono"/>
                <a:ea typeface="Roboto Mono"/>
                <a:cs typeface="Roboto Mono"/>
                <a:sym typeface="Roboto Mono"/>
              </a:rPr>
              <a:t>decomposition</a:t>
            </a:r>
          </a:p>
          <a:p>
            <a:pPr marL="0" marR="0" lvl="0" indent="0" algn="ctr" rtl="0">
              <a:lnSpc>
                <a:spcPct val="10000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and</a:t>
            </a:r>
          </a:p>
          <a:p>
            <a:pPr marL="0" marR="0" lvl="0" indent="0" algn="ctr" rtl="0">
              <a:lnSpc>
                <a:spcPct val="100000"/>
              </a:lnSpc>
              <a:spcBef>
                <a:spcPts val="0"/>
              </a:spcBef>
              <a:spcAft>
                <a:spcPts val="0"/>
              </a:spcAft>
              <a:buClr>
                <a:schemeClr val="lt1"/>
              </a:buClr>
              <a:buSzPct val="25000"/>
              <a:buFont typeface="Arial"/>
              <a:buNone/>
            </a:pPr>
            <a:r>
              <a:rPr lang="en-CA" sz="2400" i="1" u="none" strike="noStrike" cap="none" dirty="0">
                <a:solidFill>
                  <a:schemeClr val="lt1"/>
                </a:solidFill>
                <a:latin typeface="Roboto Mono"/>
                <a:ea typeface="Roboto Mono"/>
                <a:cs typeface="Roboto Mono"/>
                <a:sym typeface="Roboto Mono"/>
              </a:rPr>
              <a:t>pattern recognition</a:t>
            </a:r>
          </a:p>
        </p:txBody>
      </p:sp>
      <p:sp>
        <p:nvSpPr>
          <p:cNvPr id="877" name="Shape 877"/>
          <p:cNvSpPr txBox="1"/>
          <p:nvPr/>
        </p:nvSpPr>
        <p:spPr>
          <a:xfrm>
            <a:off x="350100" y="1302750"/>
            <a:ext cx="4069500" cy="3097800"/>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rgbClr val="FF8B33"/>
              </a:buClr>
              <a:buSzPct val="25000"/>
              <a:buFont typeface="Calibri"/>
              <a:buNone/>
            </a:pPr>
            <a:r>
              <a:rPr lang="en-CA" sz="1800" i="0" u="none" strike="noStrike" cap="none" dirty="0">
                <a:solidFill>
                  <a:srgbClr val="FF8B33"/>
                </a:solidFill>
                <a:latin typeface="Roboto Mono"/>
                <a:ea typeface="Roboto Mono"/>
                <a:cs typeface="Roboto Mono"/>
                <a:sym typeface="Roboto Mono"/>
              </a:rPr>
              <a:t>Second computational thinking  challenge:</a:t>
            </a:r>
          </a:p>
          <a:p>
            <a:pPr marL="0" marR="0" lvl="0" indent="0" algn="l" rtl="0">
              <a:lnSpc>
                <a:spcPct val="100000"/>
              </a:lnSpc>
              <a:spcBef>
                <a:spcPts val="0"/>
              </a:spcBef>
              <a:spcAft>
                <a:spcPts val="0"/>
              </a:spcAft>
              <a:buClr>
                <a:srgbClr val="FF8B33"/>
              </a:buClr>
              <a:buSzPct val="25000"/>
              <a:buFont typeface="Calibri"/>
              <a:buNone/>
            </a:pPr>
            <a:r>
              <a:rPr lang="en-CA" sz="1800" i="0" u="none" strike="noStrike" cap="none" dirty="0">
                <a:solidFill>
                  <a:srgbClr val="FF8B33"/>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accent3"/>
              </a:buClr>
              <a:buSzPct val="25000"/>
              <a:buFont typeface="Calibri"/>
              <a:buNone/>
            </a:pPr>
            <a:r>
              <a:rPr lang="en-CA" sz="1800" i="0" u="none" strike="noStrike" cap="none" dirty="0">
                <a:solidFill>
                  <a:srgbClr val="FF8B33"/>
                </a:solidFill>
                <a:latin typeface="Roboto Mono"/>
                <a:ea typeface="Roboto Mono"/>
                <a:cs typeface="Roboto Mono"/>
                <a:sym typeface="Roboto Mono"/>
              </a:rPr>
              <a:t>Add all the numbers from </a:t>
            </a:r>
            <a:br>
              <a:rPr lang="en-CA" sz="1800" i="0" u="none" strike="noStrike" cap="none" dirty="0">
                <a:solidFill>
                  <a:srgbClr val="FF8B33"/>
                </a:solidFill>
                <a:latin typeface="Roboto Mono"/>
                <a:ea typeface="Roboto Mono"/>
                <a:cs typeface="Roboto Mono"/>
                <a:sym typeface="Roboto Mono"/>
              </a:rPr>
            </a:br>
            <a:r>
              <a:rPr lang="en-CA" sz="1800" i="0" u="none" strike="noStrike" cap="none" dirty="0">
                <a:solidFill>
                  <a:srgbClr val="FF8B33"/>
                </a:solidFill>
                <a:latin typeface="Roboto Mono"/>
                <a:ea typeface="Roboto Mono"/>
                <a:cs typeface="Roboto Mono"/>
                <a:sym typeface="Roboto Mono"/>
              </a:rPr>
              <a:t>1 to 200, </a:t>
            </a:r>
            <a:br>
              <a:rPr lang="en-CA" sz="1800" i="0" u="none" strike="noStrike" cap="none" dirty="0">
                <a:solidFill>
                  <a:srgbClr val="FF8B33"/>
                </a:solidFill>
                <a:latin typeface="Roboto Mono"/>
                <a:ea typeface="Roboto Mono"/>
                <a:cs typeface="Roboto Mono"/>
                <a:sym typeface="Roboto Mono"/>
              </a:rPr>
            </a:br>
            <a:r>
              <a:rPr lang="en-CA" sz="1800" i="0" u="none" strike="noStrike" cap="none" dirty="0">
                <a:solidFill>
                  <a:srgbClr val="FF8B33"/>
                </a:solidFill>
                <a:latin typeface="Roboto Mono"/>
                <a:ea typeface="Roboto Mono"/>
                <a:cs typeface="Roboto Mono"/>
                <a:sym typeface="Roboto Mono"/>
              </a:rPr>
              <a:t>in 10 seconds,</a:t>
            </a:r>
            <a:br>
              <a:rPr lang="en-CA" sz="1800" i="0" u="none" strike="noStrike" cap="none" dirty="0">
                <a:solidFill>
                  <a:srgbClr val="FF8B33"/>
                </a:solidFill>
                <a:latin typeface="Roboto Mono"/>
                <a:ea typeface="Roboto Mono"/>
                <a:cs typeface="Roboto Mono"/>
                <a:sym typeface="Roboto Mono"/>
              </a:rPr>
            </a:br>
            <a:r>
              <a:rPr lang="en-CA" sz="1800" i="0" u="none" strike="noStrike" cap="none" dirty="0">
                <a:solidFill>
                  <a:srgbClr val="FF8B33"/>
                </a:solidFill>
                <a:latin typeface="Roboto Mono"/>
                <a:ea typeface="Roboto Mono"/>
                <a:cs typeface="Roboto Mono"/>
                <a:sym typeface="Roboto Mono"/>
              </a:rPr>
              <a:t>in your head.</a:t>
            </a:r>
          </a:p>
          <a:p>
            <a:pPr marL="0" marR="0" lvl="0" indent="0" algn="l" rtl="0">
              <a:lnSpc>
                <a:spcPct val="100000"/>
              </a:lnSpc>
              <a:spcBef>
                <a:spcPts val="0"/>
              </a:spcBef>
              <a:spcAft>
                <a:spcPts val="0"/>
              </a:spcAft>
              <a:buClr>
                <a:srgbClr val="000000"/>
              </a:buClr>
              <a:buFont typeface="Arial"/>
              <a:buNone/>
            </a:pPr>
            <a:endParaRPr sz="1300" b="0" i="0" u="none" strike="noStrike" cap="none" dirty="0">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4998751" y="1363133"/>
            <a:ext cx="3682500" cy="3454500"/>
          </a:xfrm>
          <a:prstGeom prst="rect">
            <a:avLst/>
          </a:prstGeom>
          <a:noFill/>
          <a:ln>
            <a:noFill/>
          </a:ln>
        </p:spPr>
        <p:txBody>
          <a:bodyPr lIns="81600" tIns="81600" rIns="81600" bIns="81600" anchor="t" anchorCtr="0">
            <a:noAutofit/>
          </a:bodyPr>
          <a:lstStyle/>
          <a:p>
            <a:pPr marL="306132" marR="0" lvl="0" indent="-1331" algn="l" rtl="0">
              <a:lnSpc>
                <a:spcPct val="100000"/>
              </a:lnSpc>
              <a:spcBef>
                <a:spcPts val="0"/>
              </a:spcBef>
              <a:spcAft>
                <a:spcPts val="0"/>
              </a:spcAft>
              <a:buClr>
                <a:schemeClr val="lt1"/>
              </a:buClr>
              <a:buSzPct val="25000"/>
              <a:buFont typeface="Arial"/>
              <a:buNone/>
            </a:pPr>
            <a:r>
              <a:rPr lang="en-CA" sz="2400" i="0" u="none" strike="noStrike" cap="none" dirty="0">
                <a:solidFill>
                  <a:schemeClr val="lt1"/>
                </a:solidFill>
                <a:latin typeface="Roboto Mono"/>
                <a:ea typeface="Roboto Mono"/>
                <a:cs typeface="Roboto Mono"/>
                <a:sym typeface="Roboto Mono"/>
              </a:rPr>
              <a:t>Can someone recognize a pattern that will help define a new algorithm?</a:t>
            </a:r>
          </a:p>
        </p:txBody>
      </p:sp>
      <p:sp>
        <p:nvSpPr>
          <p:cNvPr id="884" name="Shape 884"/>
          <p:cNvSpPr txBox="1"/>
          <p:nvPr/>
        </p:nvSpPr>
        <p:spPr>
          <a:xfrm>
            <a:off x="224657" y="1210725"/>
            <a:ext cx="4108500" cy="3149700"/>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rgbClr val="FF8939"/>
              </a:buClr>
              <a:buSzPct val="25000"/>
              <a:buFont typeface="Arial"/>
              <a:buNone/>
            </a:pPr>
            <a:r>
              <a:rPr lang="en-CA" sz="1800" i="0" u="none" strike="noStrike" cap="none" dirty="0">
                <a:solidFill>
                  <a:srgbClr val="FF8939"/>
                </a:solidFill>
                <a:latin typeface="Roboto Mono"/>
                <a:ea typeface="Roboto Mono"/>
                <a:cs typeface="Roboto Mono"/>
                <a:sym typeface="Roboto Mono"/>
              </a:rPr>
              <a:t>Clearly, we need to use a different algorithm than…</a:t>
            </a:r>
          </a:p>
          <a:p>
            <a:pPr marL="0" marR="0" lvl="0" indent="0" algn="l" rtl="0">
              <a:lnSpc>
                <a:spcPct val="100000"/>
              </a:lnSpc>
              <a:spcBef>
                <a:spcPts val="0"/>
              </a:spcBef>
              <a:spcAft>
                <a:spcPts val="0"/>
              </a:spcAft>
              <a:buClr>
                <a:srgbClr val="000000"/>
              </a:buClr>
              <a:buFont typeface="Arial"/>
              <a:buNone/>
            </a:pPr>
            <a:endParaRPr sz="1800" i="0" u="none" strike="noStrike" cap="none" dirty="0">
              <a:solidFill>
                <a:srgbClr val="147EB4"/>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33AFF7"/>
              </a:buClr>
              <a:buSzPct val="25000"/>
              <a:buFont typeface="Arial"/>
              <a:buNone/>
            </a:pPr>
            <a:r>
              <a:rPr lang="en-CA" sz="1800" i="0" u="none" strike="noStrike" cap="none" dirty="0">
                <a:solidFill>
                  <a:srgbClr val="33AFF7"/>
                </a:solidFill>
                <a:latin typeface="Roboto Mono"/>
                <a:ea typeface="Roboto Mono"/>
                <a:cs typeface="Roboto Mono"/>
                <a:sym typeface="Roboto Mono"/>
              </a:rPr>
              <a:t>1 + 2 + 3 + …. + 198 + 199 + 200</a:t>
            </a:r>
          </a:p>
          <a:p>
            <a:pPr marL="0" marR="0" lvl="0" indent="0" algn="l" rtl="0">
              <a:lnSpc>
                <a:spcPct val="100000"/>
              </a:lnSpc>
              <a:spcBef>
                <a:spcPts val="0"/>
              </a:spcBef>
              <a:spcAft>
                <a:spcPts val="0"/>
              </a:spcAft>
              <a:buClr>
                <a:srgbClr val="000000"/>
              </a:buClr>
              <a:buFont typeface="Arial"/>
              <a:buNone/>
            </a:pPr>
            <a:endParaRPr sz="1800" i="0" u="none" strike="noStrike" cap="none" dirty="0">
              <a:solidFill>
                <a:schemeClr val="lt2"/>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lt2"/>
              </a:buClr>
              <a:buSzPct val="25000"/>
              <a:buFont typeface="Arial"/>
              <a:buNone/>
            </a:pPr>
            <a:r>
              <a:rPr lang="en-CA" sz="1800" i="0" u="none" strike="noStrike" cap="none" dirty="0">
                <a:solidFill>
                  <a:srgbClr val="33AFF7"/>
                </a:solidFill>
                <a:latin typeface="Roboto Mono"/>
                <a:ea typeface="Roboto Mono"/>
                <a:cs typeface="Roboto Mono"/>
                <a:sym typeface="Roboto Mono"/>
              </a:rPr>
              <a:t>to meet the challenge’s requirements</a:t>
            </a:r>
          </a:p>
          <a:p>
            <a:pPr marL="0" marR="0" lvl="0" indent="0" algn="l" rtl="0">
              <a:lnSpc>
                <a:spcPct val="100000"/>
              </a:lnSpc>
              <a:spcBef>
                <a:spcPts val="0"/>
              </a:spcBef>
              <a:spcAft>
                <a:spcPts val="0"/>
              </a:spcAft>
              <a:buClr>
                <a:srgbClr val="000000"/>
              </a:buClr>
              <a:buFont typeface="Arial"/>
              <a:buNone/>
            </a:pPr>
            <a:endParaRPr sz="2100" b="0" i="0" u="none" strike="noStrike" cap="none" dirty="0">
              <a:solidFill>
                <a:srgbClr val="147EB4"/>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dirty="0">
              <a:solidFill>
                <a:srgbClr val="147EB4"/>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dirty="0">
              <a:solidFill>
                <a:srgbClr val="147EB4"/>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dirty="0">
              <a:solidFill>
                <a:srgbClr val="FF8939"/>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dirty="0">
              <a:solidFill>
                <a:srgbClr val="FF8939"/>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dirty="0">
              <a:solidFill>
                <a:srgbClr val="FF8939"/>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body" idx="1"/>
          </p:nvPr>
        </p:nvSpPr>
        <p:spPr>
          <a:xfrm>
            <a:off x="4977274" y="660400"/>
            <a:ext cx="4064100" cy="4148700"/>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CA" sz="2100" i="0" u="none" strike="noStrike" cap="none">
                <a:solidFill>
                  <a:schemeClr val="lt1"/>
                </a:solidFill>
                <a:latin typeface="Roboto Mono"/>
                <a:ea typeface="Roboto Mono"/>
                <a:cs typeface="Roboto Mono"/>
                <a:sym typeface="Roboto Mono"/>
              </a:rPr>
              <a:t>Computational thinking at work…</a:t>
            </a:r>
            <a:br>
              <a:rPr lang="en-CA" sz="2100" i="0" u="none" strike="noStrike" cap="none">
                <a:solidFill>
                  <a:schemeClr val="lt1"/>
                </a:solidFill>
                <a:latin typeface="Roboto Mono"/>
                <a:ea typeface="Roboto Mono"/>
                <a:cs typeface="Roboto Mono"/>
                <a:sym typeface="Roboto Mono"/>
              </a:rPr>
            </a:br>
            <a:endParaRPr lang="en-CA" sz="2100" i="0" u="none" strike="noStrike" cap="none">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lt2"/>
              </a:buClr>
              <a:buSzPct val="75000"/>
              <a:buFont typeface="Roboto Mono"/>
              <a:buChar char="✓"/>
            </a:pPr>
            <a:r>
              <a:rPr lang="en-CA" sz="2100" i="0" u="none" strike="noStrike" cap="none">
                <a:solidFill>
                  <a:schemeClr val="lt1"/>
                </a:solidFill>
                <a:latin typeface="Roboto Mono"/>
                <a:ea typeface="Roboto Mono"/>
                <a:cs typeface="Roboto Mono"/>
                <a:sym typeface="Roboto Mono"/>
              </a:rPr>
              <a:t> Logic</a:t>
            </a:r>
            <a:br>
              <a:rPr lang="en-CA" sz="2100" i="0" u="none" strike="noStrike" cap="none">
                <a:solidFill>
                  <a:schemeClr val="lt1"/>
                </a:solidFill>
                <a:latin typeface="Roboto Mono"/>
                <a:ea typeface="Roboto Mono"/>
                <a:cs typeface="Roboto Mono"/>
                <a:sym typeface="Roboto Mono"/>
              </a:rPr>
            </a:br>
            <a:endParaRPr lang="en-CA" sz="2100" i="0" u="none" strike="noStrike" cap="none">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lt2"/>
              </a:buClr>
              <a:buSzPct val="75000"/>
              <a:buFont typeface="Roboto Mono"/>
              <a:buChar char="✓"/>
            </a:pPr>
            <a:r>
              <a:rPr lang="en-CA" sz="2100" i="0" u="none" strike="noStrike" cap="none">
                <a:solidFill>
                  <a:schemeClr val="lt1"/>
                </a:solidFill>
                <a:latin typeface="Roboto Mono"/>
                <a:ea typeface="Roboto Mono"/>
                <a:cs typeface="Roboto Mono"/>
                <a:sym typeface="Roboto Mono"/>
              </a:rPr>
              <a:t> Pattern Recognition</a:t>
            </a:r>
          </a:p>
          <a:p>
            <a:pPr marL="0" marR="0" lvl="0" indent="0" algn="l" rtl="0">
              <a:lnSpc>
                <a:spcPct val="100000"/>
              </a:lnSpc>
              <a:spcBef>
                <a:spcPts val="0"/>
              </a:spcBef>
              <a:spcAft>
                <a:spcPts val="0"/>
              </a:spcAft>
              <a:buClr>
                <a:schemeClr val="lt2"/>
              </a:buClr>
              <a:buSzPct val="25000"/>
              <a:buFont typeface="Arial"/>
              <a:buNone/>
            </a:pPr>
            <a:endParaRPr sz="2100" i="0" u="none" strike="noStrike" cap="none">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lt2"/>
              </a:buClr>
              <a:buSzPct val="75000"/>
              <a:buFont typeface="Roboto Mono"/>
              <a:buChar char="✓"/>
            </a:pPr>
            <a:r>
              <a:rPr lang="en-CA" sz="2100" i="0" u="none" strike="noStrike" cap="none">
                <a:solidFill>
                  <a:schemeClr val="lt1"/>
                </a:solidFill>
                <a:latin typeface="Roboto Mono"/>
                <a:ea typeface="Roboto Mono"/>
                <a:cs typeface="Roboto Mono"/>
                <a:sym typeface="Roboto Mono"/>
              </a:rPr>
              <a:t> Decomposition</a:t>
            </a:r>
          </a:p>
          <a:p>
            <a:pPr marL="0" marR="0" lvl="0" indent="0" algn="l" rtl="0">
              <a:lnSpc>
                <a:spcPct val="100000"/>
              </a:lnSpc>
              <a:spcBef>
                <a:spcPts val="0"/>
              </a:spcBef>
              <a:spcAft>
                <a:spcPts val="0"/>
              </a:spcAft>
              <a:buClr>
                <a:schemeClr val="lt2"/>
              </a:buClr>
              <a:buSzPct val="25000"/>
              <a:buFont typeface="Arial"/>
              <a:buNone/>
            </a:pPr>
            <a:endParaRPr sz="2100" i="0" u="none" strike="noStrike" cap="none">
              <a:solidFill>
                <a:schemeClr val="lt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lt2"/>
              </a:buClr>
              <a:buSzPct val="75000"/>
              <a:buFont typeface="Roboto Mono"/>
              <a:buChar char="✓"/>
            </a:pPr>
            <a:r>
              <a:rPr lang="en-CA" sz="2100" i="0" u="none" strike="noStrike" cap="none">
                <a:solidFill>
                  <a:schemeClr val="lt1"/>
                </a:solidFill>
                <a:latin typeface="Roboto Mono"/>
                <a:ea typeface="Roboto Mono"/>
                <a:cs typeface="Roboto Mono"/>
                <a:sym typeface="Roboto Mono"/>
              </a:rPr>
              <a:t> Algorithm</a:t>
            </a:r>
          </a:p>
          <a:p>
            <a:pPr marL="0" marR="0" lvl="0" indent="0" algn="l" rtl="0">
              <a:lnSpc>
                <a:spcPct val="100000"/>
              </a:lnSpc>
              <a:spcBef>
                <a:spcPts val="0"/>
              </a:spcBef>
              <a:spcAft>
                <a:spcPts val="0"/>
              </a:spcAft>
              <a:buClr>
                <a:schemeClr val="lt2"/>
              </a:buClr>
              <a:buSzPct val="25000"/>
              <a:buFont typeface="Arial"/>
              <a:buNone/>
            </a:pPr>
            <a:endParaRPr sz="2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2"/>
              </a:buClr>
              <a:buSzPct val="25000"/>
              <a:buFont typeface="Arial"/>
              <a:buNone/>
            </a:pPr>
            <a:endParaRPr sz="2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2"/>
              </a:buClr>
              <a:buSzPct val="25000"/>
              <a:buFont typeface="Arial"/>
              <a:buNone/>
            </a:pPr>
            <a:endParaRPr sz="2100" b="0" i="0" u="none" strike="noStrike" cap="none">
              <a:solidFill>
                <a:schemeClr val="lt1"/>
              </a:solidFill>
              <a:latin typeface="Arial"/>
              <a:ea typeface="Arial"/>
              <a:cs typeface="Arial"/>
              <a:sym typeface="Arial"/>
            </a:endParaRPr>
          </a:p>
          <a:p>
            <a:pPr marL="306132" marR="0" lvl="0" indent="-306132" algn="l" rtl="0">
              <a:lnSpc>
                <a:spcPct val="100000"/>
              </a:lnSpc>
              <a:spcBef>
                <a:spcPts val="0"/>
              </a:spcBef>
              <a:spcAft>
                <a:spcPts val="0"/>
              </a:spcAft>
              <a:buClr>
                <a:schemeClr val="lt1"/>
              </a:buClr>
              <a:buSzPct val="25000"/>
              <a:buFont typeface="Arial"/>
              <a:buNone/>
            </a:pPr>
            <a:endParaRPr sz="2100" b="0" i="0" u="none" strike="noStrike" cap="none">
              <a:solidFill>
                <a:schemeClr val="lt1"/>
              </a:solidFill>
              <a:latin typeface="Arial"/>
              <a:ea typeface="Arial"/>
              <a:cs typeface="Arial"/>
              <a:sym typeface="Arial"/>
            </a:endParaRPr>
          </a:p>
        </p:txBody>
      </p:sp>
      <p:sp>
        <p:nvSpPr>
          <p:cNvPr id="891" name="Shape 891"/>
          <p:cNvSpPr txBox="1"/>
          <p:nvPr/>
        </p:nvSpPr>
        <p:spPr>
          <a:xfrm>
            <a:off x="304527" y="994609"/>
            <a:ext cx="4146900" cy="4199400"/>
          </a:xfrm>
          <a:prstGeom prst="rect">
            <a:avLst/>
          </a:prstGeom>
          <a:noFill/>
          <a:ln>
            <a:noFill/>
          </a:ln>
        </p:spPr>
        <p:txBody>
          <a:bodyPr lIns="81600" tIns="81600" rIns="81600" bIns="81600" anchor="t" anchorCtr="0">
            <a:noAutofit/>
          </a:bodyPr>
          <a:lstStyle/>
          <a:p>
            <a:pPr marL="0" marR="0" lvl="0" indent="0" algn="l" rtl="0">
              <a:lnSpc>
                <a:spcPct val="100000"/>
              </a:lnSpc>
              <a:spcBef>
                <a:spcPts val="0"/>
              </a:spcBef>
              <a:spcAft>
                <a:spcPts val="0"/>
              </a:spcAft>
              <a:buClr>
                <a:srgbClr val="FF8939"/>
              </a:buClr>
              <a:buSzPct val="25000"/>
              <a:buFont typeface="Arial"/>
              <a:buNone/>
            </a:pPr>
            <a:r>
              <a:rPr lang="en-CA" sz="1800" i="0" u="none" strike="noStrike" cap="none">
                <a:solidFill>
                  <a:srgbClr val="FF8939"/>
                </a:solidFill>
                <a:latin typeface="Roboto Mono"/>
                <a:ea typeface="Roboto Mono"/>
                <a:cs typeface="Roboto Mono"/>
                <a:sym typeface="Roboto Mono"/>
              </a:rPr>
              <a:t>What if we look at the problem like this…</a:t>
            </a:r>
          </a:p>
          <a:p>
            <a:pPr marL="0" marR="0" lvl="0" indent="0" algn="l" rtl="0">
              <a:lnSpc>
                <a:spcPct val="100000"/>
              </a:lnSpc>
              <a:spcBef>
                <a:spcPts val="0"/>
              </a:spcBef>
              <a:spcAft>
                <a:spcPts val="0"/>
              </a:spcAft>
              <a:buClr>
                <a:srgbClr val="000000"/>
              </a:buClr>
              <a:buFont typeface="Arial"/>
              <a:buNone/>
            </a:pPr>
            <a:endParaRPr sz="1800" i="0" u="none" strike="noStrike" cap="none">
              <a:solidFill>
                <a:srgbClr val="147EB4"/>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33AFF7"/>
              </a:buClr>
              <a:buSzPct val="25000"/>
              <a:buFont typeface="Arial"/>
              <a:buNone/>
            </a:pPr>
            <a:r>
              <a:rPr lang="en-CA" sz="1800" i="0" u="none" strike="noStrike" cap="none">
                <a:solidFill>
                  <a:srgbClr val="33AFF7"/>
                </a:solidFill>
                <a:latin typeface="Roboto Mono"/>
                <a:ea typeface="Roboto Mono"/>
                <a:cs typeface="Roboto Mono"/>
                <a:sym typeface="Roboto Mono"/>
              </a:rPr>
              <a:t>1 + 200 = 201</a:t>
            </a:r>
          </a:p>
          <a:p>
            <a:pPr marL="0" marR="0" lvl="0" indent="0" algn="l" rtl="0">
              <a:lnSpc>
                <a:spcPct val="100000"/>
              </a:lnSpc>
              <a:spcBef>
                <a:spcPts val="0"/>
              </a:spcBef>
              <a:spcAft>
                <a:spcPts val="0"/>
              </a:spcAft>
              <a:buClr>
                <a:srgbClr val="33AFF7"/>
              </a:buClr>
              <a:buSzPct val="25000"/>
              <a:buFont typeface="Arial"/>
              <a:buNone/>
            </a:pPr>
            <a:r>
              <a:rPr lang="en-CA" sz="1800" i="0" u="none" strike="noStrike" cap="none">
                <a:solidFill>
                  <a:srgbClr val="33AFF7"/>
                </a:solidFill>
                <a:latin typeface="Roboto Mono"/>
                <a:ea typeface="Roboto Mono"/>
                <a:cs typeface="Roboto Mono"/>
                <a:sym typeface="Roboto Mono"/>
              </a:rPr>
              <a:t>2 + 199 = 201</a:t>
            </a:r>
          </a:p>
          <a:p>
            <a:pPr marL="0" marR="0" lvl="0" indent="0" algn="l" rtl="0">
              <a:lnSpc>
                <a:spcPct val="100000"/>
              </a:lnSpc>
              <a:spcBef>
                <a:spcPts val="0"/>
              </a:spcBef>
              <a:spcAft>
                <a:spcPts val="0"/>
              </a:spcAft>
              <a:buClr>
                <a:srgbClr val="33AFF7"/>
              </a:buClr>
              <a:buSzPct val="25000"/>
              <a:buFont typeface="Arial"/>
              <a:buNone/>
            </a:pPr>
            <a:r>
              <a:rPr lang="en-CA" sz="1800" i="0" u="none" strike="noStrike" cap="none">
                <a:solidFill>
                  <a:srgbClr val="33AFF7"/>
                </a:solidFill>
                <a:latin typeface="Roboto Mono"/>
                <a:ea typeface="Roboto Mono"/>
                <a:cs typeface="Roboto Mono"/>
                <a:sym typeface="Roboto Mono"/>
              </a:rPr>
              <a:t>…</a:t>
            </a:r>
          </a:p>
          <a:p>
            <a:pPr marL="0" marR="0" lvl="0" indent="0" algn="l" rtl="0">
              <a:lnSpc>
                <a:spcPct val="100000"/>
              </a:lnSpc>
              <a:spcBef>
                <a:spcPts val="0"/>
              </a:spcBef>
              <a:spcAft>
                <a:spcPts val="0"/>
              </a:spcAft>
              <a:buClr>
                <a:srgbClr val="33AFF7"/>
              </a:buClr>
              <a:buSzPct val="25000"/>
              <a:buFont typeface="Arial"/>
              <a:buNone/>
            </a:pPr>
            <a:r>
              <a:rPr lang="en-CA" sz="1800" i="0" u="none" strike="noStrike" cap="none">
                <a:solidFill>
                  <a:srgbClr val="33AFF7"/>
                </a:solidFill>
                <a:latin typeface="Roboto Mono"/>
                <a:ea typeface="Roboto Mono"/>
                <a:cs typeface="Roboto Mono"/>
                <a:sym typeface="Roboto Mono"/>
              </a:rPr>
              <a:t>100+101 = 201</a:t>
            </a:r>
          </a:p>
          <a:p>
            <a:pPr marL="0" marR="0" lvl="0" indent="0" algn="l" rtl="0">
              <a:lnSpc>
                <a:spcPct val="100000"/>
              </a:lnSpc>
              <a:spcBef>
                <a:spcPts val="0"/>
              </a:spcBef>
              <a:spcAft>
                <a:spcPts val="0"/>
              </a:spcAft>
              <a:buClr>
                <a:srgbClr val="000000"/>
              </a:buClr>
              <a:buFont typeface="Arial"/>
              <a:buNone/>
            </a:pPr>
            <a:endParaRPr sz="1800" i="0" u="none" strike="noStrike" cap="none">
              <a:solidFill>
                <a:srgbClr val="33AFF7"/>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33AFF7"/>
              </a:buClr>
              <a:buSzPct val="25000"/>
              <a:buFont typeface="Arial"/>
              <a:buNone/>
            </a:pPr>
            <a:r>
              <a:rPr lang="en-CA" sz="1800" i="0" u="none" strike="noStrike" cap="none">
                <a:solidFill>
                  <a:srgbClr val="33AFF7"/>
                </a:solidFill>
                <a:latin typeface="Roboto Mono"/>
                <a:ea typeface="Roboto Mono"/>
                <a:cs typeface="Roboto Mono"/>
                <a:sym typeface="Roboto Mono"/>
              </a:rPr>
              <a:t>Then we have 100 pairs that each add up to 201… </a:t>
            </a:r>
            <a:r>
              <a:rPr lang="en-CA" sz="2100" b="0" i="0" u="none" strike="noStrike" cap="none">
                <a:solidFill>
                  <a:srgbClr val="33AFF7"/>
                </a:solidFill>
                <a:latin typeface="Arial"/>
                <a:ea typeface="Arial"/>
                <a:cs typeface="Arial"/>
                <a:sym typeface="Arial"/>
              </a:rPr>
              <a:t/>
            </a:r>
            <a:br>
              <a:rPr lang="en-CA" sz="2100" b="0" i="0" u="none" strike="noStrike" cap="none">
                <a:solidFill>
                  <a:srgbClr val="33AFF7"/>
                </a:solidFill>
                <a:latin typeface="Arial"/>
                <a:ea typeface="Arial"/>
                <a:cs typeface="Arial"/>
                <a:sym typeface="Arial"/>
              </a:rPr>
            </a:br>
            <a:r>
              <a:rPr lang="en-CA" sz="2100" b="0" i="0" u="none" strike="noStrike" cap="none">
                <a:solidFill>
                  <a:srgbClr val="33AFF7"/>
                </a:solidFill>
                <a:latin typeface="Arial"/>
                <a:ea typeface="Arial"/>
                <a:cs typeface="Arial"/>
                <a:sym typeface="Arial"/>
              </a:rPr>
              <a:t/>
            </a:r>
            <a:br>
              <a:rPr lang="en-CA" sz="2100" b="0" i="0" u="none" strike="noStrike" cap="none">
                <a:solidFill>
                  <a:srgbClr val="33AFF7"/>
                </a:solidFill>
                <a:latin typeface="Arial"/>
                <a:ea typeface="Arial"/>
                <a:cs typeface="Arial"/>
                <a:sym typeface="Arial"/>
              </a:rPr>
            </a:br>
            <a:endParaRPr lang="en-CA" sz="2100" b="0" i="0" u="none" strike="noStrike" cap="none">
              <a:solidFill>
                <a:srgbClr val="33AFF7"/>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147EB4"/>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147EB4"/>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147EB4"/>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FF8939"/>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FF8939"/>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FF8939"/>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p:nvPr/>
        </p:nvSpPr>
        <p:spPr>
          <a:xfrm>
            <a:off x="457143" y="279002"/>
            <a:ext cx="8229000" cy="3203999"/>
          </a:xfrm>
          <a:prstGeom prst="rect">
            <a:avLst/>
          </a:prstGeom>
          <a:noFill/>
          <a:ln>
            <a:noFill/>
          </a:ln>
        </p:spPr>
        <p:txBody>
          <a:bodyPr lIns="81600" tIns="81600" rIns="81600" bIns="81600" anchor="ctr" anchorCtr="0">
            <a:noAutofit/>
          </a:bodyPr>
          <a:lstStyle/>
          <a:p>
            <a:pPr marL="306132" marR="0" lvl="0" indent="-179132" algn="l" rtl="0">
              <a:lnSpc>
                <a:spcPct val="150000"/>
              </a:lnSpc>
              <a:spcBef>
                <a:spcPts val="0"/>
              </a:spcBef>
              <a:spcAft>
                <a:spcPts val="0"/>
              </a:spcAft>
              <a:buClr>
                <a:schemeClr val="dk1"/>
              </a:buClr>
              <a:buSzPct val="25000"/>
              <a:buFont typeface="Arial"/>
              <a:buNone/>
            </a:pPr>
            <a:r>
              <a:rPr lang="en-CA" sz="2400" b="1" i="0" u="none" strike="noStrike" cap="none" dirty="0">
                <a:solidFill>
                  <a:schemeClr val="dk1"/>
                </a:solidFill>
                <a:latin typeface="Roboto Mono"/>
                <a:ea typeface="Roboto Mono"/>
                <a:cs typeface="Roboto Mono"/>
                <a:sym typeface="Roboto Mono"/>
              </a:rPr>
              <a:t> Please tell us what you think!</a:t>
            </a:r>
          </a:p>
          <a:p>
            <a:pPr marL="306132" marR="0" lvl="0" indent="-147382" algn="l" rtl="0">
              <a:lnSpc>
                <a:spcPct val="150000"/>
              </a:lnSpc>
              <a:spcBef>
                <a:spcPts val="428"/>
              </a:spcBef>
              <a:spcAft>
                <a:spcPts val="0"/>
              </a:spcAft>
              <a:buClr>
                <a:schemeClr val="dk2"/>
              </a:buClr>
              <a:buSzPct val="100000"/>
              <a:buFont typeface="Roboto Mono"/>
              <a:buChar char="•"/>
            </a:pPr>
            <a:r>
              <a:rPr lang="en-CA" sz="2400" i="0" u="none" strike="noStrike" cap="none" dirty="0">
                <a:solidFill>
                  <a:schemeClr val="dk2"/>
                </a:solidFill>
                <a:latin typeface="Roboto Mono"/>
                <a:ea typeface="Roboto Mono"/>
                <a:cs typeface="Roboto Mono"/>
                <a:sym typeface="Roboto Mono"/>
              </a:rPr>
              <a:t>[Survey Link]</a:t>
            </a:r>
          </a:p>
          <a:p>
            <a:pPr marL="306132" marR="0" lvl="0" indent="-147382" algn="l" rtl="0">
              <a:lnSpc>
                <a:spcPct val="150000"/>
              </a:lnSpc>
              <a:spcBef>
                <a:spcPts val="428"/>
              </a:spcBef>
              <a:spcAft>
                <a:spcPts val="0"/>
              </a:spcAft>
              <a:buClr>
                <a:schemeClr val="dk2"/>
              </a:buClr>
              <a:buSzPct val="100000"/>
              <a:buFont typeface="Roboto Mono"/>
              <a:buChar char="•"/>
            </a:pPr>
            <a:r>
              <a:rPr lang="en-CA" sz="2400" i="0" u="none" strike="noStrike" cap="none" dirty="0">
                <a:solidFill>
                  <a:schemeClr val="dk2"/>
                </a:solidFill>
                <a:latin typeface="Roboto Mono"/>
                <a:ea typeface="Roboto Mono"/>
                <a:cs typeface="Roboto Mono"/>
                <a:sym typeface="Roboto Mono"/>
              </a:rPr>
              <a:t>[Instructor’s Name]</a:t>
            </a:r>
            <a:r>
              <a:rPr lang="en-CA" sz="2400" i="0" u="none" strike="noStrike" cap="none" dirty="0">
                <a:solidFill>
                  <a:schemeClr val="dk1"/>
                </a:solidFill>
                <a:latin typeface="Roboto Mono"/>
                <a:ea typeface="Roboto Mono"/>
                <a:cs typeface="Roboto Mono"/>
                <a:sym typeface="Roboto Mono"/>
              </a:rPr>
              <a:t/>
            </a:r>
            <a:br>
              <a:rPr lang="en-CA" sz="2400" i="0" u="none" strike="noStrike" cap="none" dirty="0">
                <a:solidFill>
                  <a:schemeClr val="dk1"/>
                </a:solidFill>
                <a:latin typeface="Roboto Mono"/>
                <a:ea typeface="Roboto Mono"/>
                <a:cs typeface="Roboto Mono"/>
                <a:sym typeface="Roboto Mono"/>
              </a:rPr>
            </a:br>
            <a:r>
              <a:rPr lang="en-CA" sz="2400" i="0" u="sng" strike="noStrike" cap="none" dirty="0">
                <a:solidFill>
                  <a:schemeClr val="hlink"/>
                </a:solidFill>
                <a:latin typeface="Roboto Mono"/>
                <a:ea typeface="Roboto Mono"/>
                <a:cs typeface="Roboto Mono"/>
                <a:sym typeface="Roboto Mono"/>
                <a:hlinkClick r:id="rId3"/>
              </a:rPr>
              <a:t>educators@kidscodejeunesse.org</a:t>
            </a:r>
          </a:p>
        </p:txBody>
      </p:sp>
      <p:sp>
        <p:nvSpPr>
          <p:cNvPr id="898" name="Shape 898"/>
          <p:cNvSpPr txBox="1"/>
          <p:nvPr/>
        </p:nvSpPr>
        <p:spPr>
          <a:xfrm>
            <a:off x="404762" y="4175453"/>
            <a:ext cx="4935900" cy="7695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1800" i="0" u="none" strike="noStrike" cap="none">
                <a:solidFill>
                  <a:schemeClr val="dk2"/>
                </a:solidFill>
                <a:latin typeface="Roboto Mono"/>
                <a:ea typeface="Roboto Mono"/>
                <a:cs typeface="Roboto Mono"/>
                <a:sym typeface="Roboto Mono"/>
              </a:rPr>
              <a:t>www.kidscodejeunesse.org</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EB581D"/>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p:nvPr/>
        </p:nvSpPr>
        <p:spPr>
          <a:xfrm>
            <a:off x="100325" y="778025"/>
            <a:ext cx="8586600" cy="3204000"/>
          </a:xfrm>
          <a:prstGeom prst="rect">
            <a:avLst/>
          </a:prstGeom>
          <a:noFill/>
          <a:ln>
            <a:noFill/>
          </a:ln>
        </p:spPr>
        <p:txBody>
          <a:bodyPr lIns="81600" tIns="81600" rIns="81600" bIns="81600" anchor="ctr" anchorCtr="0">
            <a:noAutofit/>
          </a:bodyPr>
          <a:lstStyle/>
          <a:p>
            <a:pPr marL="306132" marR="0" lvl="0" indent="-1331" algn="ctr" rtl="0">
              <a:lnSpc>
                <a:spcPct val="100000"/>
              </a:lnSpc>
              <a:spcBef>
                <a:spcPts val="0"/>
              </a:spcBef>
              <a:spcAft>
                <a:spcPts val="0"/>
              </a:spcAft>
              <a:buClr>
                <a:schemeClr val="dk1"/>
              </a:buClr>
              <a:buSzPct val="25000"/>
              <a:buFont typeface="Arial"/>
              <a:buNone/>
            </a:pPr>
            <a:r>
              <a:rPr lang="en-CA" sz="2400" i="0" u="none" strike="noStrike" cap="none" dirty="0">
                <a:solidFill>
                  <a:schemeClr val="dk1"/>
                </a:solidFill>
                <a:latin typeface="Roboto Mono"/>
                <a:ea typeface="Roboto Mono"/>
                <a:cs typeface="Roboto Mono"/>
                <a:sym typeface="Roboto Mono"/>
              </a:rPr>
              <a:t>This project was funded by </a:t>
            </a:r>
            <a:r>
              <a:rPr lang="en-CA" sz="2400" b="1" i="0" u="none" strike="noStrike" cap="none" dirty="0">
                <a:solidFill>
                  <a:schemeClr val="dk2"/>
                </a:solidFill>
                <a:latin typeface="Roboto Mono"/>
                <a:ea typeface="Roboto Mono"/>
                <a:cs typeface="Roboto Mono"/>
                <a:sym typeface="Roboto Mono"/>
              </a:rPr>
              <a:t>CIRA</a:t>
            </a:r>
            <a:r>
              <a:rPr lang="en-CA" sz="2400" i="0" u="none" strike="noStrike" cap="none" dirty="0">
                <a:solidFill>
                  <a:schemeClr val="dk1"/>
                </a:solidFill>
                <a:latin typeface="Roboto Mono"/>
                <a:ea typeface="Roboto Mono"/>
                <a:cs typeface="Roboto Mono"/>
                <a:sym typeface="Roboto Mono"/>
              </a:rPr>
              <a:t>’s Community Investment Program.</a:t>
            </a:r>
          </a:p>
        </p:txBody>
      </p:sp>
      <p:pic>
        <p:nvPicPr>
          <p:cNvPr id="905" name="Shape 905" descr="Logo_CIRA_EN.jpg"/>
          <p:cNvPicPr preferRelativeResize="0"/>
          <p:nvPr/>
        </p:nvPicPr>
        <p:blipFill rotWithShape="1">
          <a:blip r:embed="rId3">
            <a:alphaModFix/>
          </a:blip>
          <a:srcRect/>
          <a:stretch/>
        </p:blipFill>
        <p:spPr>
          <a:xfrm>
            <a:off x="358051" y="3982126"/>
            <a:ext cx="4175400" cy="876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Shape 458" descr="ENIAC-changing_a_tube_cropped.jpg"/>
          <p:cNvPicPr preferRelativeResize="0"/>
          <p:nvPr/>
        </p:nvPicPr>
        <p:blipFill rotWithShape="1">
          <a:blip r:embed="rId3">
            <a:alphaModFix/>
          </a:blip>
          <a:srcRect/>
          <a:stretch/>
        </p:blipFill>
        <p:spPr>
          <a:xfrm>
            <a:off x="293748" y="392420"/>
            <a:ext cx="5257583" cy="4167280"/>
          </a:xfrm>
          <a:prstGeom prst="rect">
            <a:avLst/>
          </a:prstGeom>
          <a:noFill/>
          <a:ln>
            <a:noFill/>
          </a:ln>
        </p:spPr>
      </p:pic>
      <p:sp>
        <p:nvSpPr>
          <p:cNvPr id="459" name="Shape 459"/>
          <p:cNvSpPr txBox="1"/>
          <p:nvPr/>
        </p:nvSpPr>
        <p:spPr>
          <a:xfrm>
            <a:off x="5573758" y="627150"/>
            <a:ext cx="3414899" cy="9540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CA" sz="2400" i="0" u="none" strike="noStrike" cap="none" dirty="0">
                <a:solidFill>
                  <a:schemeClr val="dk1"/>
                </a:solidFill>
                <a:latin typeface="Roboto Mono"/>
                <a:ea typeface="Roboto Mono"/>
                <a:cs typeface="Roboto Mono"/>
                <a:sym typeface="Roboto Mono"/>
              </a:rPr>
              <a:t>A </a:t>
            </a:r>
            <a:r>
              <a:rPr lang="en-CA" sz="2400" b="1" i="0" u="none" strike="noStrike" cap="none" dirty="0">
                <a:solidFill>
                  <a:schemeClr val="dk1"/>
                </a:solidFill>
                <a:latin typeface="Roboto Mono"/>
                <a:ea typeface="Roboto Mono"/>
                <a:cs typeface="Roboto Mono"/>
                <a:sym typeface="Roboto Mono"/>
              </a:rPr>
              <a:t>computer</a:t>
            </a:r>
            <a:r>
              <a:rPr lang="en-CA" sz="2400" i="0" u="none" strike="noStrike" cap="none" dirty="0">
                <a:solidFill>
                  <a:schemeClr val="dk1"/>
                </a:solidFill>
                <a:latin typeface="Roboto Mono"/>
                <a:ea typeface="Roboto Mono"/>
                <a:cs typeface="Roboto Mono"/>
                <a:sym typeface="Roboto Mono"/>
              </a:rPr>
              <a:t> is made up of</a:t>
            </a:r>
          </a:p>
        </p:txBody>
      </p:sp>
      <p:sp>
        <p:nvSpPr>
          <p:cNvPr id="460" name="Shape 460"/>
          <p:cNvSpPr txBox="1"/>
          <p:nvPr/>
        </p:nvSpPr>
        <p:spPr>
          <a:xfrm>
            <a:off x="5819175" y="1733550"/>
            <a:ext cx="2924100" cy="1059300"/>
          </a:xfrm>
          <a:prstGeom prst="rect">
            <a:avLst/>
          </a:prstGeom>
          <a:solidFill>
            <a:schemeClr val="dk2"/>
          </a:solid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1800" b="1" i="0" u="sng" strike="noStrike" cap="none" dirty="0">
                <a:solidFill>
                  <a:schemeClr val="lt1"/>
                </a:solidFill>
                <a:latin typeface="Roboto Mono"/>
                <a:ea typeface="Roboto Mono"/>
                <a:cs typeface="Roboto Mono"/>
                <a:sym typeface="Roboto Mono"/>
              </a:rPr>
              <a:t>Hardware</a:t>
            </a:r>
            <a:r>
              <a:rPr lang="en-CA" sz="1800" i="0" u="none" strike="noStrike" cap="none" dirty="0">
                <a:solidFill>
                  <a:schemeClr val="lt1"/>
                </a:solidFill>
                <a:latin typeface="Roboto Mono"/>
                <a:ea typeface="Roboto Mono"/>
                <a:cs typeface="Roboto Mono"/>
                <a:sym typeface="Roboto Mono"/>
              </a:rPr>
              <a:t/>
            </a:r>
            <a:br>
              <a:rPr lang="en-CA" sz="1800" i="0" u="none" strike="noStrike" cap="none" dirty="0">
                <a:solidFill>
                  <a:schemeClr val="lt1"/>
                </a:solidFill>
                <a:latin typeface="Roboto Mono"/>
                <a:ea typeface="Roboto Mono"/>
                <a:cs typeface="Roboto Mono"/>
                <a:sym typeface="Roboto Mono"/>
              </a:rPr>
            </a:br>
            <a:r>
              <a:rPr lang="en-CA" sz="1800" i="0" u="none" strike="noStrike" cap="none" dirty="0">
                <a:solidFill>
                  <a:schemeClr val="lt1"/>
                </a:solidFill>
                <a:latin typeface="Roboto Mono"/>
                <a:ea typeface="Roboto Mono"/>
                <a:cs typeface="Roboto Mono"/>
                <a:sym typeface="Roboto Mono"/>
              </a:rPr>
              <a:t>what we can physically touch</a:t>
            </a:r>
          </a:p>
        </p:txBody>
      </p:sp>
      <p:sp>
        <p:nvSpPr>
          <p:cNvPr id="461" name="Shape 461"/>
          <p:cNvSpPr txBox="1"/>
          <p:nvPr/>
        </p:nvSpPr>
        <p:spPr>
          <a:xfrm>
            <a:off x="5819175" y="3174702"/>
            <a:ext cx="2924100" cy="1059299"/>
          </a:xfrm>
          <a:prstGeom prst="rect">
            <a:avLst/>
          </a:prstGeom>
          <a:solidFill>
            <a:schemeClr val="dk1"/>
          </a:solidFill>
          <a:ln>
            <a:noFill/>
          </a:ln>
        </p:spPr>
        <p:txBody>
          <a:bodyPr lIns="81600" tIns="40800" rIns="81600" bIns="408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CA" sz="1800" b="1" i="0" u="sng" strike="noStrike" cap="none">
                <a:solidFill>
                  <a:srgbClr val="FFFFFF"/>
                </a:solidFill>
                <a:latin typeface="Roboto Mono"/>
                <a:ea typeface="Roboto Mono"/>
                <a:cs typeface="Roboto Mono"/>
                <a:sym typeface="Roboto Mono"/>
              </a:rPr>
              <a:t>Software</a:t>
            </a:r>
          </a:p>
          <a:p>
            <a:pPr marL="0" marR="0" lvl="0" indent="0" algn="ctr" rtl="0">
              <a:lnSpc>
                <a:spcPct val="100000"/>
              </a:lnSpc>
              <a:spcBef>
                <a:spcPts val="0"/>
              </a:spcBef>
              <a:spcAft>
                <a:spcPts val="0"/>
              </a:spcAft>
              <a:buClr>
                <a:srgbClr val="FFFFFF"/>
              </a:buClr>
              <a:buSzPct val="25000"/>
              <a:buFont typeface="Arial"/>
              <a:buNone/>
            </a:pPr>
            <a:r>
              <a:rPr lang="en-CA" sz="1800" i="0" u="none" strike="noStrike" cap="none">
                <a:solidFill>
                  <a:srgbClr val="FFFFFF"/>
                </a:solidFill>
                <a:latin typeface="Roboto Mono"/>
                <a:ea typeface="Roboto Mono"/>
                <a:cs typeface="Roboto Mono"/>
                <a:sym typeface="Roboto Mono"/>
              </a:rPr>
              <a:t>data and instructions</a:t>
            </a:r>
          </a:p>
        </p:txBody>
      </p:sp>
      <p:sp>
        <p:nvSpPr>
          <p:cNvPr id="462" name="Shape 462"/>
          <p:cNvSpPr txBox="1"/>
          <p:nvPr/>
        </p:nvSpPr>
        <p:spPr>
          <a:xfrm>
            <a:off x="293748" y="4559703"/>
            <a:ext cx="5695945" cy="261609"/>
          </a:xfrm>
          <a:prstGeom prst="rect">
            <a:avLst/>
          </a:prstGeom>
          <a:noFill/>
          <a:ln>
            <a:noFill/>
          </a:ln>
        </p:spPr>
        <p:txBody>
          <a:bodyPr lIns="81600" tIns="40800" rIns="81600" bIns="4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CA" sz="900" b="0" i="0" u="none" strike="noStrike" cap="none">
                <a:solidFill>
                  <a:srgbClr val="000000"/>
                </a:solidFill>
                <a:latin typeface="Arial"/>
                <a:ea typeface="Arial"/>
                <a:cs typeface="Arial"/>
                <a:sym typeface="Arial"/>
              </a:rPr>
              <a:t>ENIAC (Electronic Numerical Integrator And Computer) 1946 -1955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909075" y="2212500"/>
            <a:ext cx="7663500" cy="687000"/>
          </a:xfrm>
          <a:prstGeom prst="rect">
            <a:avLst/>
          </a:prstGeom>
          <a:solidFill>
            <a:schemeClr val="lt1"/>
          </a:solid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CA" sz="3000" b="1" i="0" u="none" strike="noStrike" cap="none" dirty="0">
                <a:solidFill>
                  <a:schemeClr val="dk1"/>
                </a:solidFill>
                <a:latin typeface="Roboto Mono"/>
                <a:ea typeface="Roboto Mono"/>
                <a:cs typeface="Roboto Mono"/>
                <a:sym typeface="Roboto Mono"/>
              </a:rPr>
              <a:t>Do computers have brains?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title"/>
          </p:nvPr>
        </p:nvSpPr>
        <p:spPr>
          <a:xfrm>
            <a:off x="1537325" y="1823326"/>
            <a:ext cx="6598200" cy="1281824"/>
          </a:xfrm>
          <a:prstGeom prst="rect">
            <a:avLst/>
          </a:prstGeom>
          <a:solidFill>
            <a:schemeClr val="lt1"/>
          </a:solidFill>
          <a:ln>
            <a:noFill/>
          </a:ln>
        </p:spPr>
        <p:txBody>
          <a:bodyPr lIns="81600" tIns="81600" rIns="81600" bIns="816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CA" sz="3600" b="1" u="none" strike="noStrike" cap="none" dirty="0">
                <a:solidFill>
                  <a:srgbClr val="33AFF7"/>
                </a:solidFill>
                <a:latin typeface="Roboto Mono"/>
                <a:ea typeface="Roboto Mono"/>
                <a:cs typeface="Roboto Mono"/>
                <a:sym typeface="Roboto Mono"/>
              </a:rPr>
              <a:t>UNPLUGGED</a:t>
            </a:r>
            <a:r>
              <a:rPr lang="en-CA" sz="3600" i="0" u="none" strike="noStrike" cap="none" dirty="0">
                <a:solidFill>
                  <a:schemeClr val="dk2"/>
                </a:solidFill>
                <a:latin typeface="Roboto Mono"/>
                <a:ea typeface="Roboto Mono"/>
                <a:cs typeface="Roboto Mono"/>
                <a:sym typeface="Roboto Mono"/>
              </a:rPr>
              <a:t/>
            </a:r>
            <a:br>
              <a:rPr lang="en-CA" sz="3600" i="0" u="none" strike="noStrike" cap="none" dirty="0">
                <a:solidFill>
                  <a:schemeClr val="dk2"/>
                </a:solidFill>
                <a:latin typeface="Roboto Mono"/>
                <a:ea typeface="Roboto Mono"/>
                <a:cs typeface="Roboto Mono"/>
                <a:sym typeface="Roboto Mono"/>
              </a:rPr>
            </a:br>
            <a:r>
              <a:rPr lang="en-CA" sz="3600" i="0" u="none" strike="noStrike" cap="none" dirty="0">
                <a:solidFill>
                  <a:schemeClr val="dk2"/>
                </a:solidFill>
                <a:latin typeface="Roboto Mono"/>
                <a:ea typeface="Roboto Mono"/>
                <a:cs typeface="Roboto Mono"/>
                <a:sym typeface="Roboto Mono"/>
              </a:rPr>
              <a:t>Exercise!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body" idx="1"/>
          </p:nvPr>
        </p:nvSpPr>
        <p:spPr>
          <a:xfrm>
            <a:off x="4723500" y="1120350"/>
            <a:ext cx="4344300" cy="3204000"/>
          </a:xfrm>
          <a:prstGeom prst="rect">
            <a:avLst/>
          </a:prstGeom>
          <a:noFill/>
          <a:ln>
            <a:noFill/>
          </a:ln>
        </p:spPr>
        <p:txBody>
          <a:bodyPr lIns="81600" tIns="40800" rIns="81600" bIns="408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CA" sz="3600" i="1" u="none" strike="noStrike" cap="none" dirty="0">
                <a:solidFill>
                  <a:schemeClr val="lt1"/>
                </a:solidFill>
                <a:latin typeface="Roboto Mono"/>
                <a:ea typeface="Roboto Mono"/>
                <a:cs typeface="Roboto Mono"/>
                <a:sym typeface="Roboto Mono"/>
              </a:rPr>
              <a:t>Unplugged</a:t>
            </a:r>
            <a:br>
              <a:rPr lang="en-CA" sz="3600" i="1" u="none" strike="noStrike" cap="none" dirty="0">
                <a:solidFill>
                  <a:schemeClr val="lt1"/>
                </a:solidFill>
                <a:latin typeface="Roboto Mono"/>
                <a:ea typeface="Roboto Mono"/>
                <a:cs typeface="Roboto Mono"/>
                <a:sym typeface="Roboto Mono"/>
              </a:rPr>
            </a:br>
            <a:r>
              <a:rPr lang="en-CA" sz="3600" i="1" u="none" strike="noStrike" cap="none" dirty="0">
                <a:solidFill>
                  <a:schemeClr val="lt1"/>
                </a:solidFill>
                <a:latin typeface="Roboto Mono"/>
                <a:ea typeface="Roboto Mono"/>
                <a:cs typeface="Roboto Mono"/>
                <a:sym typeface="Roboto Mono"/>
              </a:rPr>
              <a:t>challenge</a:t>
            </a:r>
          </a:p>
          <a:p>
            <a:pPr marL="0" marR="0" lvl="0" indent="0" algn="ctr" rtl="0">
              <a:lnSpc>
                <a:spcPct val="100000"/>
              </a:lnSpc>
              <a:spcBef>
                <a:spcPts val="0"/>
              </a:spcBef>
              <a:spcAft>
                <a:spcPts val="0"/>
              </a:spcAft>
              <a:buClr>
                <a:schemeClr val="lt1"/>
              </a:buClr>
              <a:buSzPct val="25000"/>
              <a:buFont typeface="Arial"/>
              <a:buNone/>
            </a:pPr>
            <a:endParaRPr sz="36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CA" sz="4300" b="1" i="0" u="none" strike="noStrike" cap="none" dirty="0">
                <a:solidFill>
                  <a:schemeClr val="lt1"/>
                </a:solidFill>
                <a:latin typeface="Roboto Mono"/>
                <a:ea typeface="Roboto Mono"/>
                <a:cs typeface="Roboto Mono"/>
                <a:sym typeface="Roboto Mono"/>
              </a:rPr>
              <a:t>SETUP</a:t>
            </a:r>
          </a:p>
        </p:txBody>
      </p:sp>
      <p:sp>
        <p:nvSpPr>
          <p:cNvPr id="481" name="Shape 481"/>
          <p:cNvSpPr txBox="1"/>
          <p:nvPr/>
        </p:nvSpPr>
        <p:spPr>
          <a:xfrm>
            <a:off x="429174" y="566850"/>
            <a:ext cx="3529800" cy="4062300"/>
          </a:xfrm>
          <a:prstGeom prst="rect">
            <a:avLst/>
          </a:prstGeom>
          <a:noFill/>
          <a:ln>
            <a:noFill/>
          </a:ln>
        </p:spPr>
        <p:txBody>
          <a:bodyPr lIns="81600" tIns="40800" rIns="81600" bIns="40800" anchor="t" anchorCtr="0">
            <a:noAutofit/>
          </a:bodyPr>
          <a:lstStyle/>
          <a:p>
            <a:pPr marL="306132" marR="0" lvl="0" indent="-306132" algn="l" rtl="0">
              <a:lnSpc>
                <a:spcPct val="100000"/>
              </a:lnSpc>
              <a:spcBef>
                <a:spcPts val="0"/>
              </a:spcBef>
              <a:spcAft>
                <a:spcPts val="0"/>
              </a:spcAft>
              <a:buClr>
                <a:srgbClr val="33AFF7"/>
              </a:buClr>
              <a:buSzPct val="25000"/>
              <a:buFont typeface="Arial"/>
              <a:buNone/>
            </a:pPr>
            <a:r>
              <a:rPr lang="en-CA" sz="1800" b="1" i="0" u="none" strike="noStrike" cap="none" dirty="0">
                <a:solidFill>
                  <a:schemeClr val="dk2"/>
                </a:solidFill>
                <a:latin typeface="Roboto Mono"/>
                <a:ea typeface="Roboto Mono"/>
                <a:cs typeface="Roboto Mono"/>
                <a:sym typeface="Roboto Mono"/>
              </a:rPr>
              <a:t>STEP 1</a:t>
            </a:r>
          </a:p>
          <a:p>
            <a:pPr marL="306132" marR="0" lvl="0" indent="-306132" algn="l" rtl="0">
              <a:lnSpc>
                <a:spcPct val="100000"/>
              </a:lnSpc>
              <a:spcBef>
                <a:spcPts val="0"/>
              </a:spcBef>
              <a:spcAft>
                <a:spcPts val="0"/>
              </a:spcAft>
              <a:buClr>
                <a:srgbClr val="33AFF7"/>
              </a:buClr>
              <a:buSzPct val="25000"/>
              <a:buFont typeface="Arial"/>
              <a:buNone/>
            </a:pPr>
            <a:r>
              <a:rPr lang="en-CA" sz="1800" b="1" i="1" u="none" strike="noStrike" cap="none" dirty="0">
                <a:solidFill>
                  <a:srgbClr val="33AFF7"/>
                </a:solidFill>
                <a:latin typeface="Roboto Mono"/>
                <a:ea typeface="Roboto Mono"/>
                <a:cs typeface="Roboto Mono"/>
                <a:sym typeface="Roboto Mono"/>
              </a:rPr>
              <a:t>Get into groups of 2</a:t>
            </a:r>
          </a:p>
          <a:p>
            <a:pPr marL="306132" marR="0" lvl="0" indent="-306132" algn="ctr" rtl="0">
              <a:lnSpc>
                <a:spcPct val="100000"/>
              </a:lnSpc>
              <a:spcBef>
                <a:spcPts val="0"/>
              </a:spcBef>
              <a:spcAft>
                <a:spcPts val="0"/>
              </a:spcAft>
              <a:buClr>
                <a:srgbClr val="33AFF7"/>
              </a:buClr>
              <a:buSzPct val="25000"/>
              <a:buFont typeface="Arial"/>
              <a:buNone/>
            </a:pPr>
            <a:r>
              <a:rPr lang="en-CA" sz="1800" b="1" i="0" u="none" strike="noStrike" cap="none" dirty="0">
                <a:solidFill>
                  <a:srgbClr val="33AFF7"/>
                </a:solidFill>
                <a:latin typeface="Roboto Mono"/>
                <a:ea typeface="Roboto Mono"/>
                <a:cs typeface="Roboto Mono"/>
                <a:sym typeface="Roboto Mono"/>
              </a:rPr>
              <a:t>  </a:t>
            </a:r>
          </a:p>
          <a:p>
            <a:pPr marL="306132" marR="0" lvl="0" indent="-306132" algn="l" rtl="0">
              <a:lnSpc>
                <a:spcPct val="100000"/>
              </a:lnSpc>
              <a:spcBef>
                <a:spcPts val="0"/>
              </a:spcBef>
              <a:spcAft>
                <a:spcPts val="0"/>
              </a:spcAft>
              <a:buClr>
                <a:srgbClr val="33AFF7"/>
              </a:buClr>
              <a:buSzPct val="25000"/>
              <a:buFont typeface="Arial"/>
              <a:buNone/>
            </a:pPr>
            <a:r>
              <a:rPr lang="en-CA" sz="1800" b="1" i="0" u="none" strike="noStrike" cap="none" dirty="0">
                <a:solidFill>
                  <a:srgbClr val="FF8939"/>
                </a:solidFill>
                <a:latin typeface="Roboto Mono"/>
                <a:ea typeface="Roboto Mono"/>
                <a:cs typeface="Roboto Mono"/>
                <a:sym typeface="Roboto Mono"/>
              </a:rPr>
              <a:t>STEP 2</a:t>
            </a:r>
            <a:r>
              <a:rPr lang="en-CA" sz="1800" b="1" i="0" u="none" strike="noStrike" cap="none" dirty="0">
                <a:solidFill>
                  <a:srgbClr val="33AFF7"/>
                </a:solidFill>
                <a:latin typeface="Roboto Mono"/>
                <a:ea typeface="Roboto Mono"/>
                <a:cs typeface="Roboto Mono"/>
                <a:sym typeface="Roboto Mono"/>
              </a:rPr>
              <a:t> </a:t>
            </a:r>
          </a:p>
          <a:p>
            <a:pPr marL="306132" marR="0" lvl="0" indent="-306132" algn="l" rtl="0">
              <a:lnSpc>
                <a:spcPct val="100000"/>
              </a:lnSpc>
              <a:spcBef>
                <a:spcPts val="0"/>
              </a:spcBef>
              <a:spcAft>
                <a:spcPts val="0"/>
              </a:spcAft>
              <a:buClr>
                <a:srgbClr val="33AFF7"/>
              </a:buClr>
              <a:buSzPct val="25000"/>
              <a:buFont typeface="Arial"/>
              <a:buNone/>
            </a:pPr>
            <a:r>
              <a:rPr lang="en-CA" sz="1800" b="1" i="1" u="none" strike="noStrike" cap="none" dirty="0">
                <a:solidFill>
                  <a:schemeClr val="dk1"/>
                </a:solidFill>
                <a:latin typeface="Roboto Mono"/>
                <a:ea typeface="Roboto Mono"/>
                <a:cs typeface="Roboto Mono"/>
                <a:sym typeface="Roboto Mono"/>
              </a:rPr>
              <a:t>Each group takes out </a:t>
            </a:r>
          </a:p>
          <a:p>
            <a:pPr marL="306132" marR="0" lvl="8" indent="-306132" algn="l" rtl="0">
              <a:lnSpc>
                <a:spcPct val="100000"/>
              </a:lnSpc>
              <a:spcBef>
                <a:spcPts val="0"/>
              </a:spcBef>
              <a:spcAft>
                <a:spcPts val="0"/>
              </a:spcAft>
              <a:buClr>
                <a:srgbClr val="33AFF7"/>
              </a:buClr>
              <a:buSzPct val="100000"/>
              <a:buFont typeface="Roboto Mono"/>
              <a:buChar char="•"/>
            </a:pPr>
            <a:r>
              <a:rPr lang="en-CA" sz="1800" b="1" i="0" u="none" strike="noStrike" cap="none" dirty="0">
                <a:solidFill>
                  <a:srgbClr val="33AFF7"/>
                </a:solidFill>
                <a:latin typeface="Roboto Mono"/>
                <a:ea typeface="Roboto Mono"/>
                <a:cs typeface="Roboto Mono"/>
                <a:sym typeface="Roboto Mono"/>
              </a:rPr>
              <a:t>one piece of paper </a:t>
            </a:r>
          </a:p>
          <a:p>
            <a:pPr marL="306132" marR="0" lvl="7" indent="-306132" algn="l" rtl="0">
              <a:lnSpc>
                <a:spcPct val="100000"/>
              </a:lnSpc>
              <a:spcBef>
                <a:spcPts val="0"/>
              </a:spcBef>
              <a:spcAft>
                <a:spcPts val="0"/>
              </a:spcAft>
              <a:buClr>
                <a:srgbClr val="33AFF7"/>
              </a:buClr>
              <a:buSzPct val="100000"/>
              <a:buFont typeface="Roboto Mono"/>
              <a:buChar char="•"/>
            </a:pPr>
            <a:r>
              <a:rPr lang="en-CA" sz="1800" b="1" i="0" u="none" strike="noStrike" cap="none" dirty="0">
                <a:solidFill>
                  <a:srgbClr val="33AFF7"/>
                </a:solidFill>
                <a:latin typeface="Roboto Mono"/>
                <a:ea typeface="Roboto Mono"/>
                <a:cs typeface="Roboto Mono"/>
                <a:sym typeface="Roboto Mono"/>
              </a:rPr>
              <a:t>one pencil</a:t>
            </a:r>
          </a:p>
          <a:p>
            <a:pPr marL="306132" marR="0" lvl="0" indent="-306132" algn="l" rtl="0">
              <a:lnSpc>
                <a:spcPct val="100000"/>
              </a:lnSpc>
              <a:spcBef>
                <a:spcPts val="0"/>
              </a:spcBef>
              <a:spcAft>
                <a:spcPts val="0"/>
              </a:spcAft>
              <a:buClr>
                <a:srgbClr val="000000"/>
              </a:buClr>
              <a:buFont typeface="Arial"/>
              <a:buNone/>
            </a:pPr>
            <a:endParaRPr sz="1800" b="1" i="0" u="none" strike="noStrike" cap="none" dirty="0">
              <a:solidFill>
                <a:srgbClr val="33AFF7"/>
              </a:solidFill>
              <a:latin typeface="Roboto Mono"/>
              <a:ea typeface="Roboto Mono"/>
              <a:cs typeface="Roboto Mono"/>
              <a:sym typeface="Roboto Mono"/>
            </a:endParaRPr>
          </a:p>
          <a:p>
            <a:pPr marL="306132" marR="0" lvl="0" indent="-306132" algn="l" rtl="0">
              <a:lnSpc>
                <a:spcPct val="100000"/>
              </a:lnSpc>
              <a:spcBef>
                <a:spcPts val="0"/>
              </a:spcBef>
              <a:spcAft>
                <a:spcPts val="0"/>
              </a:spcAft>
              <a:buClr>
                <a:srgbClr val="33AFF7"/>
              </a:buClr>
              <a:buSzPct val="25000"/>
              <a:buFont typeface="Arial"/>
              <a:buNone/>
            </a:pPr>
            <a:r>
              <a:rPr lang="en-CA" sz="1800" b="1" i="0" u="none" strike="noStrike" cap="none" dirty="0">
                <a:solidFill>
                  <a:schemeClr val="dk2"/>
                </a:solidFill>
                <a:latin typeface="Roboto Mono"/>
                <a:ea typeface="Roboto Mono"/>
                <a:cs typeface="Roboto Mono"/>
                <a:sym typeface="Roboto Mono"/>
              </a:rPr>
              <a:t>STEP 3</a:t>
            </a:r>
            <a:r>
              <a:rPr lang="en-CA" sz="1800" b="1" i="0" u="none" strike="noStrike" cap="none" dirty="0">
                <a:solidFill>
                  <a:srgbClr val="33AFF7"/>
                </a:solidFill>
                <a:latin typeface="Roboto Mono"/>
                <a:ea typeface="Roboto Mono"/>
                <a:cs typeface="Roboto Mono"/>
                <a:sym typeface="Roboto Mono"/>
              </a:rPr>
              <a:t>  </a:t>
            </a:r>
          </a:p>
          <a:p>
            <a:pPr marL="306132" marR="0" lvl="0" indent="-306132" algn="l" rtl="0">
              <a:lnSpc>
                <a:spcPct val="100000"/>
              </a:lnSpc>
              <a:spcBef>
                <a:spcPts val="0"/>
              </a:spcBef>
              <a:spcAft>
                <a:spcPts val="0"/>
              </a:spcAft>
              <a:buClr>
                <a:srgbClr val="33AFF7"/>
              </a:buClr>
              <a:buSzPct val="25000"/>
              <a:buFont typeface="Arial"/>
              <a:buNone/>
            </a:pPr>
            <a:r>
              <a:rPr lang="en-CA" sz="1800" b="1" i="1" u="none" strike="noStrike" cap="none" dirty="0">
                <a:solidFill>
                  <a:schemeClr val="dk1"/>
                </a:solidFill>
                <a:latin typeface="Roboto Mono"/>
                <a:ea typeface="Roboto Mono"/>
                <a:cs typeface="Roboto Mono"/>
                <a:sym typeface="Roboto Mono"/>
              </a:rPr>
              <a:t>Choose who will be</a:t>
            </a:r>
          </a:p>
          <a:p>
            <a:pPr marL="306132" marR="0" lvl="2" indent="-306132" algn="l" rtl="0">
              <a:lnSpc>
                <a:spcPct val="100000"/>
              </a:lnSpc>
              <a:spcBef>
                <a:spcPts val="0"/>
              </a:spcBef>
              <a:spcAft>
                <a:spcPts val="0"/>
              </a:spcAft>
              <a:buClr>
                <a:srgbClr val="33AFF7"/>
              </a:buClr>
              <a:buSzPct val="100000"/>
              <a:buFont typeface="Roboto Mono"/>
              <a:buChar char="•"/>
            </a:pPr>
            <a:r>
              <a:rPr lang="en-CA" sz="1800" b="1" i="0" u="none" strike="noStrike" cap="none" dirty="0">
                <a:solidFill>
                  <a:srgbClr val="33AFF7"/>
                </a:solidFill>
                <a:latin typeface="Roboto Mono"/>
                <a:ea typeface="Roboto Mono"/>
                <a:cs typeface="Roboto Mono"/>
                <a:sym typeface="Roboto Mono"/>
              </a:rPr>
              <a:t>the Programmer</a:t>
            </a:r>
          </a:p>
          <a:p>
            <a:pPr marL="306132" marR="0" lvl="2" indent="-306132" algn="l" rtl="0">
              <a:lnSpc>
                <a:spcPct val="100000"/>
              </a:lnSpc>
              <a:spcBef>
                <a:spcPts val="0"/>
              </a:spcBef>
              <a:spcAft>
                <a:spcPts val="0"/>
              </a:spcAft>
              <a:buClr>
                <a:srgbClr val="33AFF7"/>
              </a:buClr>
              <a:buSzPct val="100000"/>
              <a:buFont typeface="Roboto Mono"/>
              <a:buChar char="•"/>
            </a:pPr>
            <a:r>
              <a:rPr lang="en-CA" sz="1800" b="1" i="0" u="none" strike="noStrike" cap="none" dirty="0">
                <a:solidFill>
                  <a:srgbClr val="33AFF7"/>
                </a:solidFill>
                <a:latin typeface="Roboto Mono"/>
                <a:ea typeface="Roboto Mono"/>
                <a:cs typeface="Roboto Mono"/>
                <a:sym typeface="Roboto Mono"/>
              </a:rPr>
              <a:t>the Computer</a:t>
            </a:r>
          </a:p>
        </p:txBody>
      </p:sp>
    </p:spTree>
  </p:cSld>
  <p:clrMapOvr>
    <a:masterClrMapping/>
  </p:clrMapOvr>
</p:sld>
</file>

<file path=ppt/theme/theme1.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1779</Words>
  <Application>Microsoft Office PowerPoint</Application>
  <PresentationFormat>On-screen Show (16:9)</PresentationFormat>
  <Paragraphs>674</Paragraphs>
  <Slides>55</Slides>
  <Notes>55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Roboto Mono</vt:lpstr>
      <vt:lpstr>Calibri</vt:lpstr>
      <vt:lpstr>Roboto Mono Medium</vt:lpstr>
      <vt:lpstr>Times New Roman</vt:lpstr>
      <vt:lpstr>Thème Office</vt:lpstr>
      <vt:lpstr>Thème Office</vt:lpstr>
      <vt:lpstr>1_Thème Office</vt:lpstr>
      <vt:lpstr>Slide 1</vt:lpstr>
      <vt:lpstr>Slide 2</vt:lpstr>
      <vt:lpstr>What is a computer? </vt:lpstr>
      <vt:lpstr>Slide 4</vt:lpstr>
      <vt:lpstr>Slide 5</vt:lpstr>
      <vt:lpstr>Slide 6</vt:lpstr>
      <vt:lpstr>Do computers have brains?</vt:lpstr>
      <vt:lpstr>UNPLUGGED Exercise!</vt:lpstr>
      <vt:lpstr>Slide 9</vt:lpstr>
      <vt:lpstr>Slide 10</vt:lpstr>
      <vt:lpstr>Slide 11</vt:lpstr>
      <vt:lpstr>Slide 12</vt:lpstr>
      <vt:lpstr>Slide 13</vt:lpstr>
      <vt:lpstr>GO!</vt:lpstr>
      <vt:lpstr>Slide 15</vt:lpstr>
      <vt:lpstr>Slide 16</vt:lpstr>
      <vt:lpstr>Slide 17</vt:lpstr>
      <vt:lpstr>Slide 18</vt:lpstr>
      <vt:lpstr>GO!</vt:lpstr>
      <vt:lpstr>What are some of the things we learned during this activity? </vt:lpstr>
      <vt:lpstr>Slide 21</vt:lpstr>
      <vt:lpstr>PRACTICES  IN COMPUTER PROGRAMMING</vt:lpstr>
      <vt:lpstr>Slide 23</vt:lpstr>
      <vt:lpstr>Slide 24</vt:lpstr>
      <vt:lpstr>Slide 25</vt:lpstr>
      <vt:lpstr>How do humans  communicate  with computers? </vt:lpstr>
      <vt:lpstr>Slide 27</vt:lpstr>
      <vt:lpstr>Slide 28</vt:lpstr>
      <vt:lpstr>Slide 29</vt:lpstr>
      <vt:lpstr>Slide 30</vt:lpstr>
      <vt:lpstr>Slide 31</vt:lpstr>
      <vt:lpstr>Slide 32</vt:lpstr>
      <vt:lpstr>Slide 33</vt:lpstr>
      <vt:lpstr>Slide 34</vt:lpstr>
      <vt:lpstr>Slide 35</vt:lpstr>
      <vt:lpstr>Slide 36</vt:lpstr>
      <vt:lpstr>Slide 37</vt:lpstr>
      <vt:lpstr>Scratch Teacher Accounts: simple classroom management</vt:lpstr>
      <vt:lpstr>Slide 39</vt:lpstr>
      <vt:lpstr>Slide 40</vt:lpstr>
      <vt:lpstr>ADDITIONAL INFORMATION &amp; CHALLENGES</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katelissitsa</dc:creator>
  <cp:lastModifiedBy>katelissitsa</cp:lastModifiedBy>
  <cp:revision>3</cp:revision>
  <dcterms:modified xsi:type="dcterms:W3CDTF">2017-08-23T14:27:41Z</dcterms:modified>
</cp:coreProperties>
</file>